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2350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8586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9577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4055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360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3417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6394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3493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5558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3432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155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04B90-A15D-495A-AF70-9DF80E605636}" type="datetimeFigureOut">
              <a:rPr lang="es-GT" smtClean="0"/>
              <a:t>24/09/2019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930CB-C9DF-40CE-BB0E-F7796409BEB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3327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108" y="1852035"/>
            <a:ext cx="5749637" cy="3153930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latin typeface="+mn-lt"/>
              </a:rPr>
              <a:t>LA PERSPECTIVA DE LOS AMIGOS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854B174-68E9-403C-B53C-80932F4F7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23811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2" y="389965"/>
            <a:ext cx="10806545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 err="1"/>
              <a:t>Bildad</a:t>
            </a:r>
            <a:r>
              <a:rPr lang="es-GT" sz="4000" b="1" dirty="0"/>
              <a:t> usa el principio de causa y efecto.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El compara a los pecadores: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Con el junco= es cortada antes de madurarse, V.11-13.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Con la casa de araña= “frágil y sin mucha ayuda”, V.14.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Con la hierba silvestre= se seca porque no soporta el sol, V.15-17.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El dice que al arrancar a los malvados son olvidados, V.18-19.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El dice que Dios está con el integro, V. 20.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El le dice a Job que Dios restaura si se arrepiente,  V. 21-22.</a:t>
            </a:r>
          </a:p>
        </p:txBody>
      </p:sp>
    </p:spTree>
    <p:extLst>
      <p:ext uri="{BB962C8B-B14F-4D97-AF65-F5344CB8AC3E}">
        <p14:creationId xmlns:p14="http://schemas.microsoft.com/office/powerpoint/2010/main" val="200464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6" y="389965"/>
            <a:ext cx="10792691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Hay que usar de sabiduría y discernimiento al hablar con las personas que están sufriendo, y así conocer la causa de sus sufrimientos.</a:t>
            </a:r>
            <a:endParaRPr lang="es-GT" sz="4000" dirty="0"/>
          </a:p>
        </p:txBody>
      </p:sp>
    </p:spTree>
    <p:extLst>
      <p:ext uri="{BB962C8B-B14F-4D97-AF65-F5344CB8AC3E}">
        <p14:creationId xmlns:p14="http://schemas.microsoft.com/office/powerpoint/2010/main" val="126801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318" y="457200"/>
            <a:ext cx="4888659" cy="2017058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dirty="0">
                <a:latin typeface="+mn-lt"/>
              </a:rPr>
              <a:t>HABLA ZOFAR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5318" y="2474258"/>
            <a:ext cx="4888659" cy="739588"/>
          </a:xfrm>
        </p:spPr>
        <p:txBody>
          <a:bodyPr anchor="ctr">
            <a:normAutofit/>
          </a:bodyPr>
          <a:lstStyle/>
          <a:p>
            <a:pPr algn="ctr"/>
            <a:r>
              <a:rPr lang="es-GT" sz="3200" dirty="0"/>
              <a:t>Job 11:1-20.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420471" y="4061012"/>
            <a:ext cx="1304364" cy="76648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7CAE2EF-8B65-46FE-A705-E0B8A860E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09" y="457200"/>
            <a:ext cx="5581650" cy="584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583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6" y="389965"/>
            <a:ext cx="10806546" cy="6104964"/>
          </a:xfrm>
        </p:spPr>
        <p:txBody>
          <a:bodyPr anchor="ctr">
            <a:normAutofit fontScale="92500" lnSpcReduction="20000"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 err="1"/>
              <a:t>Zofar</a:t>
            </a:r>
            <a:r>
              <a:rPr lang="es-GT" sz="4000" b="1" dirty="0"/>
              <a:t> proclamó que Job era culpable.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El le dice que habla palabras vacías, falsas y burlonas, V.1-4.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Job habló de ser impecable en contraste con los malvados, Job 6:30; 9:20-22; 10:7.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Job, además, estaba consciente de su falta de perfección, Job 7:21.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El le dice que ignoraba la sabiduría y los caminos de Dios, V.5-12.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El le dice que Dios lo había favorecido a pesar de ser un pecador, V.8.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El usó la soberanía de Dios para acusar falsamente a Job, V.9-11.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200" dirty="0"/>
              <a:t>El le dice a Job que es necio y que su potencial de sabiduría no era mayor que la de un burro, V.12.</a:t>
            </a:r>
          </a:p>
        </p:txBody>
      </p:sp>
    </p:spTree>
    <p:extLst>
      <p:ext uri="{BB962C8B-B14F-4D97-AF65-F5344CB8AC3E}">
        <p14:creationId xmlns:p14="http://schemas.microsoft.com/office/powerpoint/2010/main" val="240272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6" y="389965"/>
            <a:ext cx="10806546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b="1" dirty="0" err="1"/>
              <a:t>Zofar</a:t>
            </a:r>
            <a:r>
              <a:rPr lang="es-GT" sz="4000" b="1" dirty="0"/>
              <a:t> llama a Job al arrepentimiento.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disponga su corazón a Dios, V.13.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necesitaba dejar de pecar, V.14.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predica sobre los numerosos beneficios que trae consigo la restauración, V.15-19. Véase Job 7:4,13-16; 10:15-20.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si no se arrepiente morirá, V.20.</a:t>
            </a:r>
          </a:p>
        </p:txBody>
      </p:sp>
    </p:spTree>
    <p:extLst>
      <p:ext uri="{BB962C8B-B14F-4D97-AF65-F5344CB8AC3E}">
        <p14:creationId xmlns:p14="http://schemas.microsoft.com/office/powerpoint/2010/main" val="258378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728" y="389965"/>
            <a:ext cx="10820400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Hay que tener cuidado con los que opinan y aconsejan sin tener un conocimiento de las circunstancias e incluso aseguran que hablan en nombre de Dios.</a:t>
            </a:r>
            <a:endParaRPr lang="es-GT" sz="4000" dirty="0"/>
          </a:p>
        </p:txBody>
      </p:sp>
    </p:spTree>
    <p:extLst>
      <p:ext uri="{BB962C8B-B14F-4D97-AF65-F5344CB8AC3E}">
        <p14:creationId xmlns:p14="http://schemas.microsoft.com/office/powerpoint/2010/main" val="420244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0219"/>
            <a:ext cx="10515600" cy="1080654"/>
          </a:xfrm>
        </p:spPr>
        <p:txBody>
          <a:bodyPr/>
          <a:lstStyle/>
          <a:p>
            <a:pPr algn="ctr"/>
            <a:r>
              <a:rPr lang="es-GT" b="1" dirty="0">
                <a:latin typeface="+mn-lt"/>
              </a:rPr>
              <a:t>DISCIPULADO Y MINISTERIO EN ACCIÓN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1690688"/>
            <a:ext cx="11166763" cy="4626985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200" dirty="0"/>
              <a:t>Debemos pensar muy las palabras que le diremos a los que sufren.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200" dirty="0"/>
              <a:t>Sentémonos a escuchar y aprender para ayudar y dar palabras sanadoras.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200" dirty="0"/>
              <a:t>También es bueno que nos mantengamos en contacto, sobre todo a largo plazo.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200" dirty="0"/>
              <a:t>Nuestra respuesta puede ser reconfortante, si ministramos en el amor de Dios.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200" dirty="0"/>
              <a:t>Ore y ayude a las familias de la Iglesia que esté necesitada.</a:t>
            </a:r>
          </a:p>
        </p:txBody>
      </p:sp>
    </p:spTree>
    <p:extLst>
      <p:ext uri="{BB962C8B-B14F-4D97-AF65-F5344CB8AC3E}">
        <p14:creationId xmlns:p14="http://schemas.microsoft.com/office/powerpoint/2010/main" val="3300273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E65763F-6E0F-4828-8819-ACCDEFF1A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4069" y="376518"/>
            <a:ext cx="10780059" cy="1367959"/>
          </a:xfrm>
        </p:spPr>
        <p:txBody>
          <a:bodyPr>
            <a:noAutofit/>
          </a:bodyPr>
          <a:lstStyle/>
          <a:p>
            <a:pPr algn="ctr"/>
            <a:r>
              <a:rPr lang="es-GT" sz="3600" b="1" dirty="0">
                <a:latin typeface="+mn-lt"/>
              </a:rPr>
              <a:t>VERDAD CENTRAL: </a:t>
            </a:r>
            <a:br>
              <a:rPr lang="es-GT" sz="3600" b="1" dirty="0">
                <a:latin typeface="+mn-lt"/>
              </a:rPr>
            </a:br>
            <a:r>
              <a:rPr lang="es-GT" sz="3600" dirty="0">
                <a:latin typeface="+mn-lt"/>
              </a:rPr>
              <a:t>“Los cristianos debemos reflexionar cuidadosamente en nuestra respuesta a las personas que sufren”.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44069" y="2089198"/>
            <a:ext cx="10780059" cy="27114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3600" b="1" dirty="0"/>
              <a:t>VERSÍCULO CLAVE:</a:t>
            </a:r>
          </a:p>
          <a:p>
            <a:pPr marL="0" indent="0" algn="just">
              <a:buNone/>
            </a:pPr>
            <a:r>
              <a:rPr lang="es-GT" sz="3600" dirty="0"/>
              <a:t>“Si tú dispusieres tu corazón, y extendieres a él tus manos…entonces levantarás tu rostro limpio de mancha, y serás fuerte, y nada temerás”</a:t>
            </a:r>
          </a:p>
          <a:p>
            <a:pPr marL="0" indent="0" algn="ctr">
              <a:buNone/>
            </a:pPr>
            <a:r>
              <a:rPr lang="es-GT" sz="3600" dirty="0"/>
              <a:t>Job 11:13,15.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44069" y="5150224"/>
            <a:ext cx="10780059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GT" sz="3600" b="1" dirty="0"/>
              <a:t>FUNDAMENTO BÍBLICO:</a:t>
            </a:r>
          </a:p>
          <a:p>
            <a:pPr marL="0" indent="0" algn="ctr">
              <a:buNone/>
            </a:pPr>
            <a:r>
              <a:rPr lang="da-DK" sz="3600" dirty="0"/>
              <a:t>Job 4:1-8,18-21; 5:1-18; 8:1-22; 11:1-20.</a:t>
            </a:r>
            <a:endParaRPr lang="es-GT" sz="3600" dirty="0"/>
          </a:p>
        </p:txBody>
      </p:sp>
    </p:spTree>
    <p:extLst>
      <p:ext uri="{BB962C8B-B14F-4D97-AF65-F5344CB8AC3E}">
        <p14:creationId xmlns:p14="http://schemas.microsoft.com/office/powerpoint/2010/main" val="338539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b="1" dirty="0">
                <a:latin typeface="+mn-lt"/>
              </a:rPr>
              <a:t>INTRODUCCIÓN: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¿Sabe usted qué decir a alguien que está sufriendo llorando una perdida? ¿Sabe qué no debe decir?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El ejemplo de los tres amigos de Job nos ayudará a reflexionar en nuestras actitudes ante aquellos que sufren.</a:t>
            </a:r>
          </a:p>
          <a:p>
            <a:pPr marL="538163" indent="-538163" algn="just">
              <a:buFont typeface="Wingdings" panose="05000000000000000000" pitchFamily="2" charset="2"/>
              <a:buChar char="ü"/>
            </a:pPr>
            <a:r>
              <a:rPr lang="es-GT" sz="3600" dirty="0"/>
              <a:t>En vez de responder con juicios y críticas, debemos estar dispuestos a dar amor, ayuda y apoyo.</a:t>
            </a:r>
          </a:p>
        </p:txBody>
      </p:sp>
    </p:spTree>
    <p:extLst>
      <p:ext uri="{BB962C8B-B14F-4D97-AF65-F5344CB8AC3E}">
        <p14:creationId xmlns:p14="http://schemas.microsoft.com/office/powerpoint/2010/main" val="261075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318" y="457200"/>
            <a:ext cx="4888659" cy="2017058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dirty="0">
                <a:latin typeface="+mn-lt"/>
              </a:rPr>
              <a:t>HABLA ELIFAZ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5318" y="2474258"/>
            <a:ext cx="4888659" cy="739588"/>
          </a:xfrm>
        </p:spPr>
        <p:txBody>
          <a:bodyPr anchor="ctr">
            <a:normAutofit/>
          </a:bodyPr>
          <a:lstStyle/>
          <a:p>
            <a:pPr algn="ctr"/>
            <a:r>
              <a:rPr lang="es-GT" sz="3200" dirty="0"/>
              <a:t>Job 4:1-8,18-21; 5:8-18.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420471" y="4061012"/>
            <a:ext cx="1304364" cy="76648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1026" name="Picture 2" descr="Resultado de imagen para elifaz reprende a job">
            <a:extLst>
              <a:ext uri="{FF2B5EF4-FFF2-40B4-BE49-F238E27FC236}">
                <a16:creationId xmlns:a16="http://schemas.microsoft.com/office/drawing/2014/main" id="{3417AB5B-F141-42F5-B9D2-403693659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963" y="554181"/>
            <a:ext cx="5624945" cy="5763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76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1" y="389965"/>
            <a:ext cx="10820401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pt-BR" sz="4000" b="1" dirty="0" err="1"/>
              <a:t>Elifaz</a:t>
            </a:r>
            <a:r>
              <a:rPr lang="pt-BR" sz="4000" b="1" dirty="0"/>
              <a:t> reprende a </a:t>
            </a:r>
            <a:r>
              <a:rPr lang="pt-BR" sz="4000" b="1" dirty="0" err="1"/>
              <a:t>Job</a:t>
            </a:r>
            <a:r>
              <a:rPr lang="pt-BR" sz="4000" b="1" dirty="0"/>
              <a:t>.</a:t>
            </a:r>
            <a:endParaRPr lang="es-GT" sz="4000" b="1" dirty="0"/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es difícil no contestarle, 4:1-2.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no estaba siguiendo el consejo que él le daba a los demás, 4:3-4.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confíe en Dios, 4:5-6.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el sufrimiento es resultado del pecado, 4:7-8.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solo Dios es santo, que todo ser humano es impuro y que la vida humana es pasajera, 5:12, 18-21. </a:t>
            </a:r>
          </a:p>
        </p:txBody>
      </p:sp>
    </p:spTree>
    <p:extLst>
      <p:ext uri="{BB962C8B-B14F-4D97-AF65-F5344CB8AC3E}">
        <p14:creationId xmlns:p14="http://schemas.microsoft.com/office/powerpoint/2010/main" val="151188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2" y="389965"/>
            <a:ext cx="10820400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pt-BR" sz="4000" b="1" dirty="0" err="1"/>
              <a:t>Elifaz</a:t>
            </a:r>
            <a:r>
              <a:rPr lang="pt-BR" sz="4000" b="1" dirty="0"/>
              <a:t> </a:t>
            </a:r>
            <a:r>
              <a:rPr lang="pt-BR" sz="4000" b="1" dirty="0" err="1"/>
              <a:t>aconseja</a:t>
            </a:r>
            <a:r>
              <a:rPr lang="pt-BR" sz="4000" b="1" dirty="0"/>
              <a:t> a </a:t>
            </a:r>
            <a:r>
              <a:rPr lang="pt-BR" sz="4000" b="1" dirty="0" err="1"/>
              <a:t>Job</a:t>
            </a:r>
            <a:r>
              <a:rPr lang="pt-BR" sz="4000" b="1" dirty="0"/>
              <a:t>.</a:t>
            </a:r>
            <a:endParaRPr lang="es-GT" sz="4000" b="1" dirty="0"/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Que presentara su caso ante Dios, para ser reivindicado y restaurado, 5:8.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Que Dios es grande y compasivo, 5:9-16.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Que Dios lo estaba corrigiendo por su pecado, 5:17. “Esto no era aplicable a Job”. Véase Proverbios  3:11-12.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Que Dios disciplina, pero también sana heridas, 5:18.</a:t>
            </a:r>
          </a:p>
        </p:txBody>
      </p:sp>
    </p:spTree>
    <p:extLst>
      <p:ext uri="{BB962C8B-B14F-4D97-AF65-F5344CB8AC3E}">
        <p14:creationId xmlns:p14="http://schemas.microsoft.com/office/powerpoint/2010/main" val="22908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2" y="389965"/>
            <a:ext cx="10820400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 startAt="3"/>
            </a:pPr>
            <a:r>
              <a:rPr lang="es-GT" sz="4400" b="1" dirty="0"/>
              <a:t>Hay que ser sensibles cuando tratamos con los que sufren, desarrollemos mejores actitudes y respuestas para animarlos y darles esperanza.</a:t>
            </a:r>
            <a:endParaRPr lang="es-GT" sz="4000" dirty="0"/>
          </a:p>
        </p:txBody>
      </p:sp>
    </p:spTree>
    <p:extLst>
      <p:ext uri="{BB962C8B-B14F-4D97-AF65-F5344CB8AC3E}">
        <p14:creationId xmlns:p14="http://schemas.microsoft.com/office/powerpoint/2010/main" val="362172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5318" y="457200"/>
            <a:ext cx="4888659" cy="2017058"/>
          </a:xfrm>
        </p:spPr>
        <p:txBody>
          <a:bodyPr anchor="ctr">
            <a:noAutofit/>
          </a:bodyPr>
          <a:lstStyle/>
          <a:p>
            <a:pPr algn="ctr"/>
            <a:r>
              <a:rPr lang="es-GT" sz="5400" b="1" dirty="0">
                <a:latin typeface="+mn-lt"/>
              </a:rPr>
              <a:t>HABLA BILDAD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05318" y="2474258"/>
            <a:ext cx="4888659" cy="739588"/>
          </a:xfrm>
        </p:spPr>
        <p:txBody>
          <a:bodyPr anchor="ctr">
            <a:normAutofit/>
          </a:bodyPr>
          <a:lstStyle/>
          <a:p>
            <a:pPr algn="ctr"/>
            <a:r>
              <a:rPr lang="es-GT" sz="3200" dirty="0"/>
              <a:t>Job 8:1-22.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420471" y="4061012"/>
            <a:ext cx="1304364" cy="766482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20AC44D-1436-473A-84CD-2B642FF87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10" y="457200"/>
            <a:ext cx="5583382" cy="58466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4052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6" y="389965"/>
            <a:ext cx="10792691" cy="6104964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 err="1"/>
              <a:t>Bildad</a:t>
            </a:r>
            <a:r>
              <a:rPr lang="es-GT" sz="4000" b="1" dirty="0"/>
              <a:t> interviene ante la lamentación de Job.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sus palabras eran inútiles, V. 1-2.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Dios es justo y recto, V.3.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sus hijos se fueron al infierno por practicar el pecado, V.4.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debe pedir perdón a Dios por su pecado, V.5-7.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600" dirty="0"/>
              <a:t>Le dice que según la creencia antigua los pecadores eran castigados por Dios y los justos bendecidos, V.8-10. “Este principio no siempre se aplica en la vida real”. Véase Eclesiastés 7:15.</a:t>
            </a:r>
          </a:p>
        </p:txBody>
      </p:sp>
    </p:spTree>
    <p:extLst>
      <p:ext uri="{BB962C8B-B14F-4D97-AF65-F5344CB8AC3E}">
        <p14:creationId xmlns:p14="http://schemas.microsoft.com/office/powerpoint/2010/main" val="141143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842</Words>
  <Application>Microsoft Office PowerPoint</Application>
  <PresentationFormat>Panorámica</PresentationFormat>
  <Paragraphs>67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de Office</vt:lpstr>
      <vt:lpstr>LA PERSPECTIVA DE LOS AMIGOS</vt:lpstr>
      <vt:lpstr>VERDAD CENTRAL:  “Los cristianos debemos reflexionar cuidadosamente en nuestra respuesta a las personas que sufren”.</vt:lpstr>
      <vt:lpstr>INTRODUCCIÓN:</vt:lpstr>
      <vt:lpstr>HABLA ELIFAZ</vt:lpstr>
      <vt:lpstr>Presentación de PowerPoint</vt:lpstr>
      <vt:lpstr>Presentación de PowerPoint</vt:lpstr>
      <vt:lpstr>Presentación de PowerPoint</vt:lpstr>
      <vt:lpstr>HABLA BILDAD</vt:lpstr>
      <vt:lpstr>Presentación de PowerPoint</vt:lpstr>
      <vt:lpstr>Presentación de PowerPoint</vt:lpstr>
      <vt:lpstr>Presentación de PowerPoint</vt:lpstr>
      <vt:lpstr>HABLA ZOFAR</vt:lpstr>
      <vt:lpstr>Presentación de PowerPoint</vt:lpstr>
      <vt:lpstr>Presentación de PowerPoint</vt:lpstr>
      <vt:lpstr>Presentación de PowerPoint</vt:lpstr>
      <vt:lpstr>DISCIPULADO Y MINISTERIO EN ACCIÓN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A. Gaitan Ortiz</dc:creator>
  <cp:lastModifiedBy>El Chiko de Rojo</cp:lastModifiedBy>
  <cp:revision>37</cp:revision>
  <dcterms:created xsi:type="dcterms:W3CDTF">2019-07-25T14:14:44Z</dcterms:created>
  <dcterms:modified xsi:type="dcterms:W3CDTF">2019-09-25T00:47:25Z</dcterms:modified>
</cp:coreProperties>
</file>