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73" r:id="rId7"/>
    <p:sldId id="276" r:id="rId8"/>
    <p:sldId id="263" r:id="rId9"/>
    <p:sldId id="274" r:id="rId10"/>
    <p:sldId id="265" r:id="rId11"/>
    <p:sldId id="277" r:id="rId12"/>
    <p:sldId id="266" r:id="rId13"/>
    <p:sldId id="267" r:id="rId14"/>
    <p:sldId id="268" r:id="rId15"/>
    <p:sldId id="278" r:id="rId16"/>
    <p:sldId id="269" r:id="rId17"/>
    <p:sldId id="270" r:id="rId18"/>
    <p:sldId id="275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544C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3370" autoAdjust="0"/>
  </p:normalViewPr>
  <p:slideViewPr>
    <p:cSldViewPr snapToGrid="0">
      <p:cViewPr varScale="1">
        <p:scale>
          <a:sx n="64" d="100"/>
          <a:sy n="64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700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4395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720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5464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616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12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3824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037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35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1138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3366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3000" t="-3000" r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550F-031F-4B60-A2A4-BF5AEC49C766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9062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585" y="760132"/>
            <a:ext cx="5489039" cy="2668868"/>
          </a:xfrm>
        </p:spPr>
        <p:txBody>
          <a:bodyPr anchor="ctr">
            <a:noAutofit/>
          </a:bodyPr>
          <a:lstStyle/>
          <a:p>
            <a:pPr algn="ctr"/>
            <a:r>
              <a:rPr lang="es-GT" sz="8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SE LAMENTA</a:t>
            </a:r>
            <a:endParaRPr lang="es-GT" sz="8500" b="1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6C6A1BB-62B9-44EE-B5C2-5F5BF584EEC7}"/>
              </a:ext>
            </a:extLst>
          </p:cNvPr>
          <p:cNvSpPr/>
          <p:nvPr/>
        </p:nvSpPr>
        <p:spPr>
          <a:xfrm>
            <a:off x="169585" y="4158876"/>
            <a:ext cx="54890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“Los cristianos debemos ministrar fielmente a los que sufren”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A9DBE91-FB26-4988-A95A-E1CEE4DBC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365" y="547687"/>
            <a:ext cx="5734050" cy="5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42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568036"/>
            <a:ext cx="11180618" cy="5749637"/>
          </a:xfrm>
        </p:spPr>
        <p:txBody>
          <a:bodyPr anchor="ctr">
            <a:noAutofit/>
          </a:bodyPr>
          <a:lstStyle/>
          <a:p>
            <a:pPr marL="623888" indent="-623888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sigue reflexionando sobre la muerte. </a:t>
            </a:r>
          </a:p>
          <a:p>
            <a:pPr marL="1069975" lvl="1" indent="-533400" algn="just">
              <a:buFont typeface="+mj-lt"/>
              <a:buAutoNum type="arabicParenR"/>
            </a:pPr>
            <a:r>
              <a:rPr lang="es-GT" sz="4000" dirty="0"/>
              <a:t>Al morir no hay quien le haga mal a los demás, V.17.</a:t>
            </a:r>
          </a:p>
          <a:p>
            <a:pPr marL="1069975" lvl="1" indent="-533400" algn="just">
              <a:buFont typeface="+mj-lt"/>
              <a:buAutoNum type="arabicParenR"/>
            </a:pPr>
            <a:r>
              <a:rPr lang="es-GT" sz="4000" dirty="0"/>
              <a:t>Al morir no hay esclavitud ni cadenas, V.18.</a:t>
            </a:r>
          </a:p>
          <a:p>
            <a:pPr marL="1069975" lvl="1" indent="-533400" algn="just">
              <a:buFont typeface="+mj-lt"/>
              <a:buAutoNum type="arabicParenR"/>
            </a:pPr>
            <a:r>
              <a:rPr lang="es-GT" sz="4000" dirty="0"/>
              <a:t>Al morir hasta el esclavo es libre de todo, V.19.</a:t>
            </a:r>
          </a:p>
        </p:txBody>
      </p:sp>
    </p:spTree>
    <p:extLst>
      <p:ext uri="{BB962C8B-B14F-4D97-AF65-F5344CB8AC3E}">
        <p14:creationId xmlns:p14="http://schemas.microsoft.com/office/powerpoint/2010/main" val="185927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23C39B-F7D2-4B8A-8112-D28CFE9F5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45" y="526473"/>
            <a:ext cx="11152909" cy="5777345"/>
          </a:xfrm>
        </p:spPr>
        <p:txBody>
          <a:bodyPr anchor="ctr">
            <a:normAutofit/>
          </a:bodyPr>
          <a:lstStyle/>
          <a:p>
            <a:pPr marL="623888" indent="-623888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Fuera de control: hay muchas cosas que no podemos controlar, pero si podemos seguir confiando en Dios, incluso cuando enfrentamos las más difíciles circunstancias. </a:t>
            </a:r>
          </a:p>
        </p:txBody>
      </p:sp>
    </p:spTree>
    <p:extLst>
      <p:ext uri="{BB962C8B-B14F-4D97-AF65-F5344CB8AC3E}">
        <p14:creationId xmlns:p14="http://schemas.microsoft.com/office/powerpoint/2010/main" val="129512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66254" y="166255"/>
            <a:ext cx="5569527" cy="433647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pt-BR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DESESPERACIÓN DE JOB EN EL SUFRIMIENTO</a:t>
            </a:r>
            <a:br>
              <a:rPr lang="pt-BR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3:20-26. </a:t>
            </a:r>
            <a:endParaRPr lang="es-GT" sz="4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714505" y="0"/>
            <a:ext cx="1477495" cy="1283541"/>
          </a:xfrm>
          <a:prstGeom prst="teardro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362CE3C-56AE-4FFF-A466-4DF0B4FFA3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006" y="2089059"/>
            <a:ext cx="5725740" cy="460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64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40326"/>
            <a:ext cx="11166763" cy="5763491"/>
          </a:xfrm>
        </p:spPr>
        <p:txBody>
          <a:bodyPr anchor="ctr">
            <a:noAutofit/>
          </a:bodyPr>
          <a:lstStyle/>
          <a:p>
            <a:pPr marL="623888" indent="-623888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sigue preguntando el porque de muchas cosas. Porque: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Se nos da la vida para sufrir en este mundo, V.20.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No se nos permite morir para no sufrir, V.21.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Se nos da la vida con un futuro incierto, V.23.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000" dirty="0"/>
              <a:t>Dios nos cerca para prolongar el sufrimiento, V.23. </a:t>
            </a:r>
          </a:p>
        </p:txBody>
      </p:sp>
    </p:spTree>
    <p:extLst>
      <p:ext uri="{BB962C8B-B14F-4D97-AF65-F5344CB8AC3E}">
        <p14:creationId xmlns:p14="http://schemas.microsoft.com/office/powerpoint/2010/main" val="144374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54182"/>
            <a:ext cx="11166763" cy="5735781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ante su sufrimiento expresa lo siguiente:</a:t>
            </a:r>
          </a:p>
          <a:p>
            <a:pPr marL="993775" lvl="1" indent="-457200" algn="just">
              <a:buFont typeface="+mj-lt"/>
              <a:buAutoNum type="arabicParenR"/>
            </a:pPr>
            <a:r>
              <a:rPr lang="es-GT" sz="4000" dirty="0"/>
              <a:t>Que no comía, solo gemía por su terrible situación, V.24. “Mi peor pesadilla se ha vuelto realidad”. </a:t>
            </a:r>
          </a:p>
          <a:p>
            <a:pPr marL="993775" lvl="1" indent="-457200" algn="just">
              <a:buFont typeface="+mj-lt"/>
              <a:buAutoNum type="arabicParenR"/>
            </a:pPr>
            <a:r>
              <a:rPr lang="es-GT" sz="4000" dirty="0"/>
              <a:t>Que sus temores se convirtieron en realidad, V.25.</a:t>
            </a:r>
          </a:p>
          <a:p>
            <a:pPr marL="993775" lvl="1" indent="-457200" algn="just">
              <a:buFont typeface="+mj-lt"/>
              <a:buAutoNum type="arabicParenR"/>
            </a:pPr>
            <a:r>
              <a:rPr lang="es-GT" sz="4000" dirty="0"/>
              <a:t>Que no tenia paz, no tenia tranquilidad y no encontraba descanso alguno, V.26.</a:t>
            </a:r>
          </a:p>
        </p:txBody>
      </p:sp>
    </p:spTree>
    <p:extLst>
      <p:ext uri="{BB962C8B-B14F-4D97-AF65-F5344CB8AC3E}">
        <p14:creationId xmlns:p14="http://schemas.microsoft.com/office/powerpoint/2010/main" val="93955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5EE285-6E9A-4945-8AA2-3BBAEC948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26472"/>
            <a:ext cx="11152909" cy="5763491"/>
          </a:xfrm>
        </p:spPr>
        <p:txBody>
          <a:bodyPr anchor="ctr">
            <a:normAutofit/>
          </a:bodyPr>
          <a:lstStyle/>
          <a:p>
            <a:pPr marL="623888" indent="-623888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sufrimientos de la vida son reales, busque apoyo en su Iglesia, Pastores y amigos verdaderos, al mismo tiempo mantenga viva su fe en Dios y el valor de la vida. </a:t>
            </a:r>
          </a:p>
        </p:txBody>
      </p:sp>
    </p:spTree>
    <p:extLst>
      <p:ext uri="{BB962C8B-B14F-4D97-AF65-F5344CB8AC3E}">
        <p14:creationId xmlns:p14="http://schemas.microsoft.com/office/powerpoint/2010/main" val="91698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7859" y="609601"/>
            <a:ext cx="10515600" cy="5733142"/>
          </a:xfrm>
          <a:prstGeom prst="curvedRightArrow">
            <a:avLst>
              <a:gd name="adj1" fmla="val 41995"/>
              <a:gd name="adj2" fmla="val 50000"/>
              <a:gd name="adj3" fmla="val 25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GT" sz="7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DISCIPULADO Y</a:t>
            </a:r>
            <a:br>
              <a:rPr lang="es-GT" sz="7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es-GT" sz="7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sz="7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313244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2" y="540328"/>
            <a:ext cx="11166763" cy="5777346"/>
          </a:xfrm>
        </p:spPr>
        <p:txBody>
          <a:bodyPr anchor="ctr">
            <a:normAutofit fontScale="92500"/>
          </a:bodyPr>
          <a:lstStyle/>
          <a:p>
            <a:pPr algn="just"/>
            <a:r>
              <a:rPr lang="es-GT" sz="4100" dirty="0"/>
              <a:t>Si duda alguna en diversos momentos de la vida enfrentaremos la angustia, el sufrimiento y la perdida.</a:t>
            </a:r>
          </a:p>
          <a:p>
            <a:pPr algn="just"/>
            <a:r>
              <a:rPr lang="es-GT" sz="4100" dirty="0"/>
              <a:t>Sepamos o no cual es la causa de nuestro sufrimiento, debemos confiar en Dios y consolar a otros.</a:t>
            </a:r>
          </a:p>
          <a:p>
            <a:pPr algn="just"/>
            <a:r>
              <a:rPr lang="es-GT" sz="4100" dirty="0"/>
              <a:t>¿Cómo ayudar a los que sufren?</a:t>
            </a:r>
          </a:p>
          <a:p>
            <a:pPr algn="just"/>
            <a:r>
              <a:rPr lang="es-GT" sz="4100" dirty="0"/>
              <a:t>R/Escúchelos, aconséjelos, ofrezca ayuda práctica, exprese y muestre el amor de Cristo.</a:t>
            </a:r>
          </a:p>
          <a:p>
            <a:pPr algn="just"/>
            <a:r>
              <a:rPr lang="es-GT" sz="4100" dirty="0"/>
              <a:t>Ore por los que están sufriendo para que reciban sanidad y la presencia de Dios.</a:t>
            </a:r>
            <a:endParaRPr lang="es-GT" sz="3600" dirty="0"/>
          </a:p>
        </p:txBody>
      </p:sp>
    </p:spTree>
    <p:extLst>
      <p:ext uri="{BB962C8B-B14F-4D97-AF65-F5344CB8AC3E}">
        <p14:creationId xmlns:p14="http://schemas.microsoft.com/office/powerpoint/2010/main" val="154783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926CD4BD-7B6C-4A8F-9450-FB27D486C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32219"/>
            <a:ext cx="12187909" cy="679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34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23703"/>
            <a:ext cx="10515600" cy="3036604"/>
          </a:xfrm>
        </p:spPr>
        <p:txBody>
          <a:bodyPr>
            <a:norm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VERSICULO CLAVE</a:t>
            </a:r>
            <a:b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“Porque el temor que me espantaba me ha venido, y me ha acontecido lo que yo temía”, </a:t>
            </a:r>
            <a:br>
              <a:rPr lang="es-G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G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Job 3:25.</a:t>
            </a:r>
            <a:endParaRPr lang="es-GT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286838"/>
            <a:ext cx="10515600" cy="204745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FUNDAMENTO BÍBLICO</a:t>
            </a:r>
          </a:p>
          <a:p>
            <a:pPr marL="0" indent="0" algn="ctr">
              <a:buNone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3:1-26.</a:t>
            </a:r>
          </a:p>
        </p:txBody>
      </p:sp>
    </p:spTree>
    <p:extLst>
      <p:ext uri="{BB962C8B-B14F-4D97-AF65-F5344CB8AC3E}">
        <p14:creationId xmlns:p14="http://schemas.microsoft.com/office/powerpoint/2010/main" val="228380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2727" y="1825625"/>
            <a:ext cx="10820400" cy="4351338"/>
          </a:xfrm>
        </p:spPr>
        <p:txBody>
          <a:bodyPr>
            <a:noAutofit/>
          </a:bodyPr>
          <a:lstStyle/>
          <a:p>
            <a:pPr algn="just"/>
            <a:r>
              <a:rPr lang="es-GT" sz="4000" dirty="0"/>
              <a:t>A veces la vida puede ser difícil.</a:t>
            </a:r>
          </a:p>
          <a:p>
            <a:pPr algn="just"/>
            <a:r>
              <a:rPr lang="es-GT" sz="4000" dirty="0"/>
              <a:t>Los desafíos menores, de breve o larga duración nos pueden alterar la vida.</a:t>
            </a:r>
          </a:p>
          <a:p>
            <a:pPr algn="just"/>
            <a:r>
              <a:rPr lang="es-GT" sz="4000" dirty="0"/>
              <a:t>Las circunstancias angustiantes nos pueden llevar al desánimo, depresión e incluso desesperanza. </a:t>
            </a:r>
          </a:p>
          <a:p>
            <a:pPr algn="just"/>
            <a:r>
              <a:rPr lang="es-GT" sz="4000" dirty="0"/>
              <a:t>Al estudiar esta lección piense en la manera de responder a su sufrimiento y el de otros.</a:t>
            </a:r>
          </a:p>
        </p:txBody>
      </p:sp>
    </p:spTree>
    <p:extLst>
      <p:ext uri="{BB962C8B-B14F-4D97-AF65-F5344CB8AC3E}">
        <p14:creationId xmlns:p14="http://schemas.microsoft.com/office/powerpoint/2010/main" val="56467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2400" y="180108"/>
            <a:ext cx="5597236" cy="4322619"/>
          </a:xfrm>
        </p:spPr>
        <p:txBody>
          <a:bodyPr anchor="ctr"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MALDICE HABER NACIDO</a:t>
            </a:r>
            <a:b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Job 3:1-10.</a:t>
            </a:r>
            <a:endParaRPr lang="es-GT" sz="4400" dirty="0">
              <a:latin typeface="+mn-lt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714505" y="0"/>
            <a:ext cx="1477495" cy="1283541"/>
          </a:xfrm>
          <a:prstGeom prst="teardro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7F8A666-D31E-4CAF-9C7E-07B22AD30F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375" y="2097379"/>
            <a:ext cx="5719603" cy="4596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9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526474"/>
            <a:ext cx="11180618" cy="5763490"/>
          </a:xfrm>
        </p:spPr>
        <p:txBody>
          <a:bodyPr anchor="ctr">
            <a:noAutofit/>
          </a:bodyPr>
          <a:lstStyle/>
          <a:p>
            <a:pPr marL="622300" indent="-622300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rompió el silencio. </a:t>
            </a:r>
          </a:p>
          <a:p>
            <a:pPr marL="1169988" lvl="1" indent="-547688" algn="just">
              <a:buFont typeface="+mj-lt"/>
              <a:buAutoNum type="arabicParenR"/>
            </a:pPr>
            <a:r>
              <a:rPr lang="es-GT" sz="4000" dirty="0"/>
              <a:t>El duró siete días sin hablar, V.1.</a:t>
            </a:r>
          </a:p>
          <a:p>
            <a:pPr marL="1169988" lvl="1" indent="-547688" algn="just">
              <a:buFont typeface="+mj-lt"/>
              <a:buAutoNum type="arabicParenR"/>
            </a:pPr>
            <a:r>
              <a:rPr lang="es-GT" sz="4000" dirty="0"/>
              <a:t>El maldijo el día en que nació, pero no maldijo a Dios, V.2-3.</a:t>
            </a:r>
          </a:p>
          <a:p>
            <a:pPr marL="1169988" lvl="1" indent="-547688" algn="just">
              <a:buFont typeface="+mj-lt"/>
              <a:buAutoNum type="arabicParenR"/>
            </a:pPr>
            <a:r>
              <a:rPr lang="es-GT" sz="4000" dirty="0"/>
              <a:t>El pide que su día sea obscuro, v.4-6.</a:t>
            </a:r>
          </a:p>
          <a:p>
            <a:pPr marL="1627188" lvl="2" indent="-547688" algn="just">
              <a:buFont typeface="+mj-lt"/>
              <a:buAutoNum type="alphaLcParenR"/>
            </a:pPr>
            <a:r>
              <a:rPr lang="es-GT" sz="3600" dirty="0"/>
              <a:t>Un día de tinieblas y pesadumbre.</a:t>
            </a:r>
          </a:p>
          <a:p>
            <a:pPr marL="1627188" lvl="2" indent="-547688" algn="just">
              <a:buFont typeface="+mj-lt"/>
              <a:buAutoNum type="alphaLcParenR"/>
            </a:pPr>
            <a:r>
              <a:rPr lang="es-GT" sz="3600" dirty="0"/>
              <a:t>Un día fuera del control de Dios.</a:t>
            </a:r>
          </a:p>
          <a:p>
            <a:pPr marL="1627188" lvl="2" indent="-547688" algn="just">
              <a:buFont typeface="+mj-lt"/>
              <a:buAutoNum type="alphaLcParenR"/>
            </a:pPr>
            <a:r>
              <a:rPr lang="es-GT" sz="3600" dirty="0"/>
              <a:t>Un día al borde de la muerte.</a:t>
            </a:r>
          </a:p>
          <a:p>
            <a:pPr marL="1627188" lvl="2" indent="-547688" algn="just">
              <a:buFont typeface="+mj-lt"/>
              <a:buAutoNum type="alphaLcParenR"/>
            </a:pPr>
            <a:r>
              <a:rPr lang="es-GT" sz="3600" dirty="0"/>
              <a:t>Un día que no sea digno de ser vivido. </a:t>
            </a:r>
          </a:p>
        </p:txBody>
      </p:sp>
    </p:spTree>
    <p:extLst>
      <p:ext uri="{BB962C8B-B14F-4D97-AF65-F5344CB8AC3E}">
        <p14:creationId xmlns:p14="http://schemas.microsoft.com/office/powerpoint/2010/main" val="271261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26473"/>
            <a:ext cx="11180618" cy="5791199"/>
          </a:xfrm>
        </p:spPr>
        <p:txBody>
          <a:bodyPr>
            <a:noAutofit/>
          </a:bodyPr>
          <a:lstStyle/>
          <a:p>
            <a:pPr marL="623888" indent="-623888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expresa su gran dolor. </a:t>
            </a:r>
          </a:p>
          <a:p>
            <a:pPr marL="1073150" lvl="1" indent="-536575" algn="just">
              <a:buFont typeface="+mj-lt"/>
              <a:buAutoNum type="arabicParenR"/>
            </a:pPr>
            <a:r>
              <a:rPr lang="es-GT" sz="4000" dirty="0"/>
              <a:t>El pide que el día que nació en vez de gozo sea maldecido por otros, V.7-8.  “Había personas que eran contratados para maldecir” Ejemplo Balam, Números 22-24.</a:t>
            </a:r>
          </a:p>
          <a:p>
            <a:pPr marL="1073150" lvl="1" indent="-536575" algn="just">
              <a:buFont typeface="+mj-lt"/>
              <a:buAutoNum type="arabicParenR"/>
            </a:pPr>
            <a:r>
              <a:rPr lang="es-GT" sz="4000" dirty="0"/>
              <a:t>El pide que las estrellas no brillen más, V.9.</a:t>
            </a:r>
          </a:p>
          <a:p>
            <a:pPr marL="1073150" lvl="1" indent="-536575" algn="just">
              <a:buFont typeface="+mj-lt"/>
              <a:buAutoNum type="arabicParenR"/>
            </a:pPr>
            <a:r>
              <a:rPr lang="es-GT" sz="4000" dirty="0"/>
              <a:t>El pide que sus parpados no se abran para no ver otro día difícil, V.9.</a:t>
            </a:r>
          </a:p>
          <a:p>
            <a:pPr marL="1073150" lvl="1" indent="-536575" algn="just">
              <a:buFont typeface="+mj-lt"/>
              <a:buAutoNum type="arabicParenR"/>
            </a:pPr>
            <a:r>
              <a:rPr lang="es-GT" sz="4000" dirty="0"/>
              <a:t>El manifiesta el deseo de nunca haber nacido, V.10. </a:t>
            </a:r>
          </a:p>
          <a:p>
            <a:pPr marL="1089025" lvl="1" indent="-550863" algn="just">
              <a:buFont typeface="+mj-lt"/>
              <a:buAutoNum type="arabicParenR"/>
            </a:pPr>
            <a:endParaRPr lang="es-GT" sz="4000" dirty="0"/>
          </a:p>
          <a:p>
            <a:pPr algn="just"/>
            <a:endParaRPr lang="es-GT" sz="4000" dirty="0"/>
          </a:p>
        </p:txBody>
      </p:sp>
    </p:spTree>
    <p:extLst>
      <p:ext uri="{BB962C8B-B14F-4D97-AF65-F5344CB8AC3E}">
        <p14:creationId xmlns:p14="http://schemas.microsoft.com/office/powerpoint/2010/main" val="61314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91F61A-460E-402D-9DD5-8064C89FD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54182"/>
            <a:ext cx="11166763" cy="5763491"/>
          </a:xfrm>
        </p:spPr>
        <p:txBody>
          <a:bodyPr anchor="ctr">
            <a:normAutofit/>
          </a:bodyPr>
          <a:lstStyle/>
          <a:p>
            <a:pPr marL="623888" indent="-623888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Etapas del dolor por una perdida: negación, enojo, regateo, depresión y finalmente aceptación, mostremos compasión, sin criticar cuando alguien expresa su dolor. </a:t>
            </a:r>
          </a:p>
        </p:txBody>
      </p:sp>
    </p:spTree>
    <p:extLst>
      <p:ext uri="{BB962C8B-B14F-4D97-AF65-F5344CB8AC3E}">
        <p14:creationId xmlns:p14="http://schemas.microsoft.com/office/powerpoint/2010/main" val="276746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66255" y="166255"/>
            <a:ext cx="5569527" cy="4336472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/>
              <a:t>JOB LAMENTA SU EXISTENCIA</a:t>
            </a:r>
            <a:br>
              <a:rPr lang="es-GT" sz="6000" b="1" dirty="0"/>
            </a:b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Job 3:11-19. </a:t>
            </a:r>
            <a:endParaRPr lang="es-G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714505" y="0"/>
            <a:ext cx="1477495" cy="1283541"/>
          </a:xfrm>
          <a:prstGeom prst="teardro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F5902AF-7EEA-4501-8761-3A0FB41898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109" y="2089059"/>
            <a:ext cx="5749636" cy="460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54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2" y="540327"/>
            <a:ext cx="11152909" cy="5763491"/>
          </a:xfrm>
        </p:spPr>
        <p:txBody>
          <a:bodyPr anchor="ctr">
            <a:normAutofit/>
          </a:bodyPr>
          <a:lstStyle/>
          <a:p>
            <a:pPr marL="623888" indent="-623888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comenzó a hacer preguntas difíciles.</a:t>
            </a:r>
          </a:p>
          <a:p>
            <a:pPr marL="987425" lvl="1" indent="-444500" algn="just">
              <a:buFont typeface="+mj-lt"/>
              <a:buAutoNum type="arabicParenR"/>
            </a:pPr>
            <a:r>
              <a:rPr lang="es-GT" sz="4000" dirty="0"/>
              <a:t>¿Por qué no morí al nacer?, V.11.</a:t>
            </a:r>
          </a:p>
          <a:p>
            <a:pPr marL="987425" lvl="1" indent="-444500" algn="just">
              <a:buFont typeface="+mj-lt"/>
              <a:buAutoNum type="arabicParenR"/>
            </a:pPr>
            <a:r>
              <a:rPr lang="es-GT" sz="4000" dirty="0"/>
              <a:t>¿Por qué mis padres no se negaron a cuidar de él?, V.12.</a:t>
            </a:r>
          </a:p>
          <a:p>
            <a:pPr marL="987425" lvl="1" indent="-444500" algn="just">
              <a:buFont typeface="+mj-lt"/>
              <a:buAutoNum type="arabicParenR"/>
            </a:pPr>
            <a:r>
              <a:rPr lang="es-GT" sz="4000" dirty="0"/>
              <a:t>¿Por qué no habría nacido muerto?, V.16.</a:t>
            </a:r>
          </a:p>
          <a:p>
            <a:pPr marL="623888" lvl="2" indent="-623888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y su punto de vista: la muerte parecía algo deseable en vez de su existencia,      V.13-15.</a:t>
            </a:r>
          </a:p>
        </p:txBody>
      </p:sp>
    </p:spTree>
    <p:extLst>
      <p:ext uri="{BB962C8B-B14F-4D97-AF65-F5344CB8AC3E}">
        <p14:creationId xmlns:p14="http://schemas.microsoft.com/office/powerpoint/2010/main" val="305206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681</Words>
  <Application>Microsoft Office PowerPoint</Application>
  <PresentationFormat>Panorámica</PresentationFormat>
  <Paragraphs>56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JOB SE LAMENTA</vt:lpstr>
      <vt:lpstr>VERSICULO CLAVE “Porque el temor que me espantaba me ha venido, y me ha acontecido lo que yo temía”,  Job 3:25.</vt:lpstr>
      <vt:lpstr>INTRODUCCION</vt:lpstr>
      <vt:lpstr>JOB MALDICE HABER NACIDO Job 3:1-10.</vt:lpstr>
      <vt:lpstr>Presentación de PowerPoint</vt:lpstr>
      <vt:lpstr>Presentación de PowerPoint</vt:lpstr>
      <vt:lpstr>Presentación de PowerPoint</vt:lpstr>
      <vt:lpstr>JOB LAMENTA SU EXISTENCIA Job 3:11-19. </vt:lpstr>
      <vt:lpstr>Presentación de PowerPoint</vt:lpstr>
      <vt:lpstr>Presentación de PowerPoint</vt:lpstr>
      <vt:lpstr>Presentación de PowerPoint</vt:lpstr>
      <vt:lpstr>LA DESESPERACIÓN DE JOB EN EL SUFRIMIENTO Job 3:20-26. </vt:lpstr>
      <vt:lpstr>Presentación de PowerPoint</vt:lpstr>
      <vt:lpstr>Presentación de PowerPoint</vt:lpstr>
      <vt:lpstr>Presentación de PowerPoint</vt:lpstr>
      <vt:lpstr>DISCIPULADO Y  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DIA DEL SEÑOR</dc:title>
  <dc:creator>Alfonso Gaitan</dc:creator>
  <cp:lastModifiedBy>El Chiko de Rojo</cp:lastModifiedBy>
  <cp:revision>94</cp:revision>
  <dcterms:created xsi:type="dcterms:W3CDTF">2016-11-16T00:59:54Z</dcterms:created>
  <dcterms:modified xsi:type="dcterms:W3CDTF">2019-09-17T23:27:54Z</dcterms:modified>
</cp:coreProperties>
</file>