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1" r:id="rId4"/>
    <p:sldId id="262" r:id="rId5"/>
    <p:sldId id="258" r:id="rId6"/>
    <p:sldId id="263" r:id="rId7"/>
    <p:sldId id="266" r:id="rId8"/>
    <p:sldId id="267" r:id="rId9"/>
    <p:sldId id="269" r:id="rId10"/>
    <p:sldId id="268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9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AD25-6B1D-4CC4-A649-EDD076A11E03}" type="datetimeFigureOut">
              <a:rPr lang="es-MX" smtClean="0"/>
              <a:pPr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6352-DCA3-468E-A02F-E6E7784E996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AD25-6B1D-4CC4-A649-EDD076A11E03}" type="datetimeFigureOut">
              <a:rPr lang="es-MX" smtClean="0"/>
              <a:pPr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6352-DCA3-468E-A02F-E6E7784E996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AD25-6B1D-4CC4-A649-EDD076A11E03}" type="datetimeFigureOut">
              <a:rPr lang="es-MX" smtClean="0"/>
              <a:pPr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6352-DCA3-468E-A02F-E6E7784E996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AD25-6B1D-4CC4-A649-EDD076A11E03}" type="datetimeFigureOut">
              <a:rPr lang="es-MX" smtClean="0"/>
              <a:pPr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6352-DCA3-468E-A02F-E6E7784E996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AD25-6B1D-4CC4-A649-EDD076A11E03}" type="datetimeFigureOut">
              <a:rPr lang="es-MX" smtClean="0"/>
              <a:pPr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6352-DCA3-468E-A02F-E6E7784E996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AD25-6B1D-4CC4-A649-EDD076A11E03}" type="datetimeFigureOut">
              <a:rPr lang="es-MX" smtClean="0"/>
              <a:pPr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6352-DCA3-468E-A02F-E6E7784E996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AD25-6B1D-4CC4-A649-EDD076A11E03}" type="datetimeFigureOut">
              <a:rPr lang="es-MX" smtClean="0"/>
              <a:pPr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6352-DCA3-468E-A02F-E6E7784E996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AD25-6B1D-4CC4-A649-EDD076A11E03}" type="datetimeFigureOut">
              <a:rPr lang="es-MX" smtClean="0"/>
              <a:pPr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6352-DCA3-468E-A02F-E6E7784E996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AD25-6B1D-4CC4-A649-EDD076A11E03}" type="datetimeFigureOut">
              <a:rPr lang="es-MX" smtClean="0"/>
              <a:pPr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6352-DCA3-468E-A02F-E6E7784E996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AD25-6B1D-4CC4-A649-EDD076A11E03}" type="datetimeFigureOut">
              <a:rPr lang="es-MX" smtClean="0"/>
              <a:pPr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6352-DCA3-468E-A02F-E6E7784E996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AD25-6B1D-4CC4-A649-EDD076A11E03}" type="datetimeFigureOut">
              <a:rPr lang="es-MX" smtClean="0"/>
              <a:pPr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66352-DCA3-468E-A02F-E6E7784E996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EAD25-6B1D-4CC4-A649-EDD076A11E03}" type="datetimeFigureOut">
              <a:rPr lang="es-MX" smtClean="0"/>
              <a:pPr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66352-DCA3-468E-A02F-E6E7784E996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332656"/>
            <a:ext cx="9144000" cy="6463308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es-MX" sz="16600" spc="-300" dirty="0" smtClean="0">
                <a:latin typeface="Arial Narrow" pitchFamily="34" charset="0"/>
              </a:rPr>
              <a:t>“¡Con tu ayuda mi Dios, puedo vencer </a:t>
            </a:r>
            <a:endParaRPr lang="es-MX" sz="16600" spc="-3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51520" y="116632"/>
            <a:ext cx="8640960" cy="6463308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es-MX" sz="11500" dirty="0" smtClean="0">
                <a:latin typeface="Arial Narrow" pitchFamily="34" charset="0"/>
              </a:rPr>
              <a:t>que tu haces, es grande y maravilloso!”</a:t>
            </a:r>
            <a:endParaRPr lang="es-MX" sz="13800" dirty="0" smtClean="0">
              <a:latin typeface="Arial Narrow" pitchFamily="34" charset="0"/>
            </a:endParaRPr>
          </a:p>
          <a:p>
            <a:pPr algn="ctr"/>
            <a:r>
              <a:rPr lang="es-MX" sz="13800" dirty="0" smtClean="0">
                <a:latin typeface="Arial Narrow" pitchFamily="34" charset="0"/>
              </a:rPr>
              <a:t> </a:t>
            </a:r>
            <a:endParaRPr lang="es-MX" sz="13800" dirty="0">
              <a:latin typeface="Arial Narrow" pitchFamily="34" charset="0"/>
            </a:endParaRPr>
          </a:p>
        </p:txBody>
      </p:sp>
      <p:grpSp>
        <p:nvGrpSpPr>
          <p:cNvPr id="2" name="3 Grupo"/>
          <p:cNvGrpSpPr/>
          <p:nvPr/>
        </p:nvGrpSpPr>
        <p:grpSpPr>
          <a:xfrm>
            <a:off x="-36512" y="4797152"/>
            <a:ext cx="9289032" cy="2088232"/>
            <a:chOff x="-145032" y="4481736"/>
            <a:chExt cx="9289032" cy="2088232"/>
          </a:xfrm>
        </p:grpSpPr>
        <p:sp>
          <p:nvSpPr>
            <p:cNvPr id="5" name="4 CuadroTexto"/>
            <p:cNvSpPr txBox="1"/>
            <p:nvPr/>
          </p:nvSpPr>
          <p:spPr>
            <a:xfrm>
              <a:off x="1367136" y="4481736"/>
              <a:ext cx="586814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7200" spc="-300" dirty="0" smtClean="0">
                  <a:latin typeface="Arial Narrow" pitchFamily="34" charset="0"/>
                </a:rPr>
                <a:t>Apocalipsis  15:3</a:t>
              </a:r>
              <a:endParaRPr lang="es-MX" sz="7200" spc="-300" dirty="0">
                <a:latin typeface="Arial Narrow" pitchFamily="34" charset="0"/>
              </a:endParaRPr>
            </a:p>
          </p:txBody>
        </p:sp>
        <p:pic>
          <p:nvPicPr>
            <p:cNvPr id="6" name="Picture 2" descr="Resultado de imagen para pentagram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45032" y="5633864"/>
              <a:ext cx="3744416" cy="909835"/>
            </a:xfrm>
            <a:prstGeom prst="rect">
              <a:avLst/>
            </a:prstGeom>
            <a:noFill/>
          </p:spPr>
        </p:pic>
        <p:pic>
          <p:nvPicPr>
            <p:cNvPr id="7" name="Picture 8" descr="Imagen relacionada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471592" y="5229200"/>
              <a:ext cx="3672408" cy="1340768"/>
            </a:xfrm>
            <a:prstGeom prst="rect">
              <a:avLst/>
            </a:prstGeom>
            <a:noFill/>
          </p:spPr>
        </p:pic>
      </p:grpSp>
      <p:pic>
        <p:nvPicPr>
          <p:cNvPr id="8" name="Picture 2" descr="Resultado de imagen para logo escuela biblica de vacaciones 201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b="6667"/>
          <a:stretch>
            <a:fillRect/>
          </a:stretch>
        </p:blipFill>
        <p:spPr bwMode="auto">
          <a:xfrm>
            <a:off x="4355976" y="6021288"/>
            <a:ext cx="792088" cy="7392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23528" y="332656"/>
            <a:ext cx="8424936" cy="6463308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es-MX" sz="13800" spc="-300" dirty="0" smtClean="0">
                <a:latin typeface="Arial Narrow" pitchFamily="34" charset="0"/>
              </a:rPr>
              <a:t>ejércitos y derribar murallas!”</a:t>
            </a:r>
          </a:p>
          <a:p>
            <a:pPr algn="ctr"/>
            <a:endParaRPr lang="es-MX" sz="13800" spc="-300" dirty="0">
              <a:latin typeface="Arial Narrow" pitchFamily="34" charset="0"/>
            </a:endParaRPr>
          </a:p>
        </p:txBody>
      </p:sp>
      <p:grpSp>
        <p:nvGrpSpPr>
          <p:cNvPr id="8" name="7 Grupo"/>
          <p:cNvGrpSpPr/>
          <p:nvPr/>
        </p:nvGrpSpPr>
        <p:grpSpPr>
          <a:xfrm>
            <a:off x="-36512" y="4797152"/>
            <a:ext cx="9180512" cy="2060848"/>
            <a:chOff x="-36512" y="4797152"/>
            <a:chExt cx="9180512" cy="2060848"/>
          </a:xfrm>
        </p:grpSpPr>
        <p:sp>
          <p:nvSpPr>
            <p:cNvPr id="4" name="3 CuadroTexto"/>
            <p:cNvSpPr txBox="1"/>
            <p:nvPr/>
          </p:nvSpPr>
          <p:spPr>
            <a:xfrm>
              <a:off x="1259632" y="4797152"/>
              <a:ext cx="586814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7200" spc="-300" dirty="0" smtClean="0">
                  <a:latin typeface="Arial Narrow" pitchFamily="34" charset="0"/>
                </a:rPr>
                <a:t>Salmo  18:29</a:t>
              </a:r>
              <a:endParaRPr lang="es-MX" sz="7200" spc="-300" dirty="0">
                <a:latin typeface="Arial Narrow" pitchFamily="34" charset="0"/>
              </a:endParaRPr>
            </a:p>
          </p:txBody>
        </p:sp>
        <p:pic>
          <p:nvPicPr>
            <p:cNvPr id="23554" name="Picture 2" descr="Resultado de imagen para pentagram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36512" y="5877272"/>
              <a:ext cx="3744416" cy="909835"/>
            </a:xfrm>
            <a:prstGeom prst="rect">
              <a:avLst/>
            </a:prstGeom>
            <a:noFill/>
          </p:spPr>
        </p:pic>
        <p:pic>
          <p:nvPicPr>
            <p:cNvPr id="23560" name="Picture 8" descr="Imagen relacionada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471592" y="5517232"/>
              <a:ext cx="3672408" cy="1340768"/>
            </a:xfrm>
            <a:prstGeom prst="rect">
              <a:avLst/>
            </a:prstGeom>
            <a:noFill/>
          </p:spPr>
        </p:pic>
      </p:grpSp>
      <p:pic>
        <p:nvPicPr>
          <p:cNvPr id="7" name="Picture 2" descr="Resultado de imagen para logo escuela biblica de vacaciones 2017"/>
          <p:cNvPicPr>
            <a:picLocks noChangeAspect="1" noChangeArrowheads="1"/>
          </p:cNvPicPr>
          <p:nvPr/>
        </p:nvPicPr>
        <p:blipFill>
          <a:blip r:embed="rId4" cstate="print"/>
          <a:srcRect b="6667"/>
          <a:stretch>
            <a:fillRect/>
          </a:stretch>
        </p:blipFill>
        <p:spPr bwMode="auto">
          <a:xfrm>
            <a:off x="3995936" y="5849889"/>
            <a:ext cx="1080120" cy="10081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23528" y="1862236"/>
            <a:ext cx="8424936" cy="6463308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es-MX" sz="13800" dirty="0" smtClean="0">
                <a:latin typeface="Arial Narrow" pitchFamily="34" charset="0"/>
              </a:rPr>
              <a:t>“¡Mi Canto y mi Música son para el</a:t>
            </a:r>
          </a:p>
          <a:p>
            <a:pPr algn="ctr"/>
            <a:endParaRPr lang="es-MX" sz="138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51520" y="-153988"/>
            <a:ext cx="8676456" cy="6463308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r>
              <a:rPr lang="es-MX" sz="13800" dirty="0" smtClean="0">
                <a:latin typeface="Arial Narrow" pitchFamily="34" charset="0"/>
              </a:rPr>
              <a:t>verdadero </a:t>
            </a:r>
          </a:p>
          <a:p>
            <a:r>
              <a:rPr lang="es-MX" sz="13800" dirty="0" smtClean="0">
                <a:latin typeface="Arial Narrow" pitchFamily="34" charset="0"/>
              </a:rPr>
              <a:t>Dios, el Dios de Israel !”</a:t>
            </a:r>
          </a:p>
          <a:p>
            <a:endParaRPr lang="es-MX" sz="13800" dirty="0">
              <a:latin typeface="Arial Narrow" pitchFamily="34" charset="0"/>
            </a:endParaRPr>
          </a:p>
        </p:txBody>
      </p:sp>
      <p:grpSp>
        <p:nvGrpSpPr>
          <p:cNvPr id="4" name="3 Grupo"/>
          <p:cNvGrpSpPr/>
          <p:nvPr/>
        </p:nvGrpSpPr>
        <p:grpSpPr>
          <a:xfrm>
            <a:off x="-36512" y="4797152"/>
            <a:ext cx="9180512" cy="2060848"/>
            <a:chOff x="-36512" y="4797152"/>
            <a:chExt cx="9180512" cy="2060848"/>
          </a:xfrm>
        </p:grpSpPr>
        <p:sp>
          <p:nvSpPr>
            <p:cNvPr id="5" name="4 CuadroTexto"/>
            <p:cNvSpPr txBox="1"/>
            <p:nvPr/>
          </p:nvSpPr>
          <p:spPr>
            <a:xfrm>
              <a:off x="1259632" y="4797152"/>
              <a:ext cx="586814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7200" spc="-300" dirty="0" smtClean="0">
                  <a:latin typeface="Arial Narrow" pitchFamily="34" charset="0"/>
                </a:rPr>
                <a:t>Jueces  5:3</a:t>
              </a:r>
              <a:endParaRPr lang="es-MX" sz="7200" spc="-300" dirty="0">
                <a:latin typeface="Arial Narrow" pitchFamily="34" charset="0"/>
              </a:endParaRPr>
            </a:p>
          </p:txBody>
        </p:sp>
        <p:pic>
          <p:nvPicPr>
            <p:cNvPr id="6" name="Picture 2" descr="Resultado de imagen para pentagram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36512" y="5877272"/>
              <a:ext cx="3744416" cy="909835"/>
            </a:xfrm>
            <a:prstGeom prst="rect">
              <a:avLst/>
            </a:prstGeom>
            <a:noFill/>
          </p:spPr>
        </p:pic>
        <p:pic>
          <p:nvPicPr>
            <p:cNvPr id="7" name="Picture 8" descr="Imagen relacionada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471592" y="5517232"/>
              <a:ext cx="3672408" cy="1340768"/>
            </a:xfrm>
            <a:prstGeom prst="rect">
              <a:avLst/>
            </a:prstGeom>
            <a:noFill/>
          </p:spPr>
        </p:pic>
      </p:grpSp>
      <p:pic>
        <p:nvPicPr>
          <p:cNvPr id="25602" name="Picture 2" descr="Resultado de imagen para logo escuela biblica de vacaciones 2017"/>
          <p:cNvPicPr>
            <a:picLocks noChangeAspect="1" noChangeArrowheads="1"/>
          </p:cNvPicPr>
          <p:nvPr/>
        </p:nvPicPr>
        <p:blipFill>
          <a:blip r:embed="rId4" cstate="print"/>
          <a:srcRect b="6667"/>
          <a:stretch>
            <a:fillRect/>
          </a:stretch>
        </p:blipFill>
        <p:spPr bwMode="auto">
          <a:xfrm>
            <a:off x="4139952" y="5849889"/>
            <a:ext cx="1080120" cy="10081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0"/>
            <a:ext cx="9144000" cy="6795964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es-MX" sz="9600" dirty="0" smtClean="0">
                <a:latin typeface="Arial Narrow" pitchFamily="34" charset="0"/>
              </a:rPr>
              <a:t>“¡Vamos adoremos de rodillas a nuestro Dios y creador</a:t>
            </a:r>
            <a:endParaRPr lang="es-MX" sz="96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07504" y="44624"/>
            <a:ext cx="8892480" cy="6463308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es-MX" sz="11500" dirty="0">
                <a:latin typeface="Arial Narrow" pitchFamily="34" charset="0"/>
              </a:rPr>
              <a:t>p</a:t>
            </a:r>
            <a:r>
              <a:rPr lang="es-MX" sz="11500" dirty="0" smtClean="0">
                <a:latin typeface="Arial Narrow" pitchFamily="34" charset="0"/>
              </a:rPr>
              <a:t>ertenecemos</a:t>
            </a:r>
            <a:r>
              <a:rPr lang="es-MX" sz="13800" dirty="0" smtClean="0">
                <a:latin typeface="Arial Narrow" pitchFamily="34" charset="0"/>
              </a:rPr>
              <a:t> a </a:t>
            </a:r>
            <a:r>
              <a:rPr lang="es-MX" sz="11500" dirty="0" smtClean="0">
                <a:latin typeface="Arial Narrow" pitchFamily="34" charset="0"/>
              </a:rPr>
              <a:t>Dios, nosotros somos su pueblo!”</a:t>
            </a:r>
            <a:endParaRPr lang="es-MX" sz="13800" dirty="0" smtClean="0">
              <a:latin typeface="Arial Narrow" pitchFamily="34" charset="0"/>
            </a:endParaRPr>
          </a:p>
          <a:p>
            <a:pPr algn="ctr"/>
            <a:r>
              <a:rPr lang="es-MX" sz="13800" dirty="0" smtClean="0">
                <a:latin typeface="Arial Narrow" pitchFamily="34" charset="0"/>
              </a:rPr>
              <a:t> </a:t>
            </a:r>
            <a:endParaRPr lang="es-MX" sz="13800" dirty="0">
              <a:latin typeface="Arial Narrow" pitchFamily="34" charset="0"/>
            </a:endParaRPr>
          </a:p>
        </p:txBody>
      </p:sp>
      <p:grpSp>
        <p:nvGrpSpPr>
          <p:cNvPr id="4" name="3 Grupo"/>
          <p:cNvGrpSpPr/>
          <p:nvPr/>
        </p:nvGrpSpPr>
        <p:grpSpPr>
          <a:xfrm>
            <a:off x="-36512" y="4941168"/>
            <a:ext cx="9289032" cy="1917947"/>
            <a:chOff x="-145032" y="4625752"/>
            <a:chExt cx="9289032" cy="1917947"/>
          </a:xfrm>
        </p:grpSpPr>
        <p:sp>
          <p:nvSpPr>
            <p:cNvPr id="5" name="4 CuadroTexto"/>
            <p:cNvSpPr txBox="1"/>
            <p:nvPr/>
          </p:nvSpPr>
          <p:spPr>
            <a:xfrm>
              <a:off x="1547664" y="4625752"/>
              <a:ext cx="586814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7200" spc="-300" dirty="0" smtClean="0">
                  <a:latin typeface="Arial Narrow" pitchFamily="34" charset="0"/>
                </a:rPr>
                <a:t>Salmo  95:6 y 7</a:t>
              </a:r>
              <a:endParaRPr lang="es-MX" sz="7200" spc="-300" dirty="0">
                <a:latin typeface="Arial Narrow" pitchFamily="34" charset="0"/>
              </a:endParaRPr>
            </a:p>
          </p:txBody>
        </p:sp>
        <p:pic>
          <p:nvPicPr>
            <p:cNvPr id="6" name="Picture 2" descr="Resultado de imagen para pentagram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45032" y="5633864"/>
              <a:ext cx="3744416" cy="909835"/>
            </a:xfrm>
            <a:prstGeom prst="rect">
              <a:avLst/>
            </a:prstGeom>
            <a:noFill/>
          </p:spPr>
        </p:pic>
        <p:pic>
          <p:nvPicPr>
            <p:cNvPr id="7" name="Picture 8" descr="Imagen relacionada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471592" y="5201816"/>
              <a:ext cx="3672408" cy="1340768"/>
            </a:xfrm>
            <a:prstGeom prst="rect">
              <a:avLst/>
            </a:prstGeom>
            <a:noFill/>
          </p:spPr>
        </p:pic>
      </p:grpSp>
      <p:pic>
        <p:nvPicPr>
          <p:cNvPr id="8" name="Picture 2" descr="Resultado de imagen para logo escuela biblica de vacaciones 201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b="6667"/>
          <a:stretch>
            <a:fillRect/>
          </a:stretch>
        </p:blipFill>
        <p:spPr bwMode="auto">
          <a:xfrm>
            <a:off x="4427984" y="6074095"/>
            <a:ext cx="792088" cy="7392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908720"/>
            <a:ext cx="9144000" cy="5887244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es-MX" sz="16600" dirty="0" smtClean="0">
                <a:latin typeface="Arial Narrow" pitchFamily="34" charset="0"/>
              </a:rPr>
              <a:t>“¡Gloria a Dios </a:t>
            </a:r>
          </a:p>
          <a:p>
            <a:pPr algn="ctr"/>
            <a:r>
              <a:rPr lang="es-MX" sz="16600" dirty="0" smtClean="0">
                <a:latin typeface="Arial Narrow" pitchFamily="34" charset="0"/>
              </a:rPr>
              <a:t>en el cielo y paz en la </a:t>
            </a:r>
            <a:endParaRPr lang="es-MX" sz="166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51520" y="116632"/>
            <a:ext cx="8892480" cy="6463308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es-MX" sz="16600" dirty="0">
                <a:latin typeface="Arial Narrow" pitchFamily="34" charset="0"/>
              </a:rPr>
              <a:t>t</a:t>
            </a:r>
            <a:r>
              <a:rPr lang="es-MX" sz="16600" dirty="0" smtClean="0">
                <a:latin typeface="Arial Narrow" pitchFamily="34" charset="0"/>
              </a:rPr>
              <a:t>ierra para todos los que Dios Ama!”</a:t>
            </a:r>
            <a:endParaRPr lang="es-MX" sz="19900" dirty="0" smtClean="0">
              <a:latin typeface="Arial Narrow" pitchFamily="34" charset="0"/>
            </a:endParaRPr>
          </a:p>
          <a:p>
            <a:pPr algn="ctr"/>
            <a:r>
              <a:rPr lang="es-MX" sz="13800" dirty="0" smtClean="0">
                <a:latin typeface="Arial Narrow" pitchFamily="34" charset="0"/>
              </a:rPr>
              <a:t> </a:t>
            </a:r>
            <a:endParaRPr lang="es-MX" sz="13800" dirty="0">
              <a:latin typeface="Arial Narrow" pitchFamily="34" charset="0"/>
            </a:endParaRPr>
          </a:p>
        </p:txBody>
      </p:sp>
      <p:grpSp>
        <p:nvGrpSpPr>
          <p:cNvPr id="2" name="3 Grupo"/>
          <p:cNvGrpSpPr/>
          <p:nvPr/>
        </p:nvGrpSpPr>
        <p:grpSpPr>
          <a:xfrm>
            <a:off x="-36512" y="5013176"/>
            <a:ext cx="9145016" cy="1872208"/>
            <a:chOff x="-145032" y="4697760"/>
            <a:chExt cx="9145016" cy="1872208"/>
          </a:xfrm>
        </p:grpSpPr>
        <p:sp>
          <p:nvSpPr>
            <p:cNvPr id="5" name="4 CuadroTexto"/>
            <p:cNvSpPr txBox="1"/>
            <p:nvPr/>
          </p:nvSpPr>
          <p:spPr>
            <a:xfrm>
              <a:off x="1403648" y="4697760"/>
              <a:ext cx="586814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7200" spc="-300" dirty="0" smtClean="0">
                  <a:latin typeface="Arial Narrow" pitchFamily="34" charset="0"/>
                </a:rPr>
                <a:t>Lucas  2:14</a:t>
              </a:r>
              <a:endParaRPr lang="es-MX" sz="7200" spc="-300" dirty="0">
                <a:latin typeface="Arial Narrow" pitchFamily="34" charset="0"/>
              </a:endParaRPr>
            </a:p>
          </p:txBody>
        </p:sp>
        <p:pic>
          <p:nvPicPr>
            <p:cNvPr id="6" name="Picture 2" descr="Resultado de imagen para pentagram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45032" y="5777880"/>
              <a:ext cx="3419872" cy="765819"/>
            </a:xfrm>
            <a:prstGeom prst="rect">
              <a:avLst/>
            </a:prstGeom>
            <a:noFill/>
          </p:spPr>
        </p:pic>
        <p:pic>
          <p:nvPicPr>
            <p:cNvPr id="7" name="Picture 8" descr="Imagen relacionada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687616" y="5373216"/>
              <a:ext cx="3312368" cy="1196752"/>
            </a:xfrm>
            <a:prstGeom prst="rect">
              <a:avLst/>
            </a:prstGeom>
            <a:noFill/>
          </p:spPr>
        </p:pic>
      </p:grpSp>
      <p:pic>
        <p:nvPicPr>
          <p:cNvPr id="8" name="Picture 2" descr="Resultado de imagen para logo escuela biblica de vacaciones 201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b="6667"/>
          <a:stretch>
            <a:fillRect/>
          </a:stretch>
        </p:blipFill>
        <p:spPr bwMode="auto">
          <a:xfrm>
            <a:off x="4283968" y="6093296"/>
            <a:ext cx="792088" cy="7392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51520" y="854124"/>
            <a:ext cx="8676456" cy="5599212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es-MX" sz="16600" dirty="0" smtClean="0">
                <a:latin typeface="Arial Narrow" pitchFamily="34" charset="0"/>
              </a:rPr>
              <a:t>“¡Señor todo poderoso, todo lo </a:t>
            </a:r>
            <a:endParaRPr lang="es-MX" sz="166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100</Words>
  <Application>Microsoft Office PowerPoint</Application>
  <PresentationFormat>Presentación en pantalla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>www.intercambiosvirtuales.org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www.intercambiosvirtuales.org</dc:creator>
  <cp:lastModifiedBy>www.intercambiosvirtuales.org</cp:lastModifiedBy>
  <cp:revision>10</cp:revision>
  <dcterms:created xsi:type="dcterms:W3CDTF">2017-04-26T16:00:16Z</dcterms:created>
  <dcterms:modified xsi:type="dcterms:W3CDTF">2017-04-26T17:46:35Z</dcterms:modified>
</cp:coreProperties>
</file>