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3" r:id="rId3"/>
    <p:sldId id="256" r:id="rId4"/>
    <p:sldId id="257" r:id="rId5"/>
    <p:sldId id="258" r:id="rId6"/>
    <p:sldId id="260" r:id="rId7"/>
    <p:sldId id="262" r:id="rId8"/>
    <p:sldId id="261" r:id="rId9"/>
    <p:sldId id="259" r:id="rId10"/>
    <p:sldId id="264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31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D2B2-81A6-41BE-9652-3308911757C7}" type="datetimeFigureOut">
              <a:rPr lang="es-ES" smtClean="0"/>
              <a:t>22/02/2015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C5FC-9979-4057-942F-615ADC4242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5263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D2B2-81A6-41BE-9652-3308911757C7}" type="datetimeFigureOut">
              <a:rPr lang="es-ES" smtClean="0"/>
              <a:t>22/02/2015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C5FC-9979-4057-942F-615ADC4242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6776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D2B2-81A6-41BE-9652-3308911757C7}" type="datetimeFigureOut">
              <a:rPr lang="es-ES" smtClean="0"/>
              <a:t>22/02/2015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C5FC-9979-4057-942F-615ADC4242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4464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D2B2-81A6-41BE-9652-3308911757C7}" type="datetimeFigureOut">
              <a:rPr lang="es-ES" smtClean="0"/>
              <a:t>22/02/2015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C5FC-9979-4057-942F-615ADC4242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2045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D2B2-81A6-41BE-9652-3308911757C7}" type="datetimeFigureOut">
              <a:rPr lang="es-ES" smtClean="0"/>
              <a:t>22/02/2015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C5FC-9979-4057-942F-615ADC4242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9311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D2B2-81A6-41BE-9652-3308911757C7}" type="datetimeFigureOut">
              <a:rPr lang="es-ES" smtClean="0"/>
              <a:t>22/02/2015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C5FC-9979-4057-942F-615ADC4242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069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D2B2-81A6-41BE-9652-3308911757C7}" type="datetimeFigureOut">
              <a:rPr lang="es-ES" smtClean="0"/>
              <a:t>22/02/2015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C5FC-9979-4057-942F-615ADC4242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8264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D2B2-81A6-41BE-9652-3308911757C7}" type="datetimeFigureOut">
              <a:rPr lang="es-ES" smtClean="0"/>
              <a:t>22/02/2015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C5FC-9979-4057-942F-615ADC4242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3738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D2B2-81A6-41BE-9652-3308911757C7}" type="datetimeFigureOut">
              <a:rPr lang="es-ES" smtClean="0"/>
              <a:t>22/02/2015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C5FC-9979-4057-942F-615ADC4242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3690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D2B2-81A6-41BE-9652-3308911757C7}" type="datetimeFigureOut">
              <a:rPr lang="es-ES" smtClean="0"/>
              <a:t>22/02/2015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C5FC-9979-4057-942F-615ADC4242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3908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3D2B2-81A6-41BE-9652-3308911757C7}" type="datetimeFigureOut">
              <a:rPr lang="es-ES" smtClean="0"/>
              <a:t>22/02/2015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C5FC-9979-4057-942F-615ADC4242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6801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3D2B2-81A6-41BE-9652-3308911757C7}" type="datetimeFigureOut">
              <a:rPr lang="es-ES" smtClean="0"/>
              <a:t>22/02/2015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4C5FC-9979-4057-942F-615ADC4242F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065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1830" y="0"/>
            <a:ext cx="914583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D:\Desktop\ester fusion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" r="6630"/>
          <a:stretch/>
        </p:blipFill>
        <p:spPr bwMode="auto">
          <a:xfrm>
            <a:off x="0" y="643263"/>
            <a:ext cx="9144000" cy="571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esktop\ESTER NOMB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048" y="836712"/>
            <a:ext cx="3517152" cy="530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35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-5206" y="0"/>
            <a:ext cx="9149206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 descr="D:\3er año\OTROS\Pink-Flowers-Picture-Beautiful-Flowers-in-Bloom-Golden-Backgroun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6064"/>
            <a:ext cx="9173208" cy="5733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14998"/>
            <a:ext cx="9144000" cy="1858218"/>
          </a:xfrm>
        </p:spPr>
        <p:txBody>
          <a:bodyPr>
            <a:noAutofit/>
          </a:bodyPr>
          <a:lstStyle/>
          <a:p>
            <a:r>
              <a:rPr lang="es-ES" sz="7200" b="1" i="1" baseline="30000" dirty="0">
                <a:ln w="127000">
                  <a:solidFill>
                    <a:srgbClr val="000000"/>
                  </a:solidFill>
                </a:ln>
                <a:solidFill>
                  <a:sysClr val="windowText" lastClr="000000"/>
                </a:solidFill>
              </a:rPr>
              <a:t>Porque tú, Señor,</a:t>
            </a:r>
            <a:br>
              <a:rPr lang="es-ES" sz="7200" b="1" i="1" baseline="30000" dirty="0">
                <a:ln w="127000">
                  <a:solidFill>
                    <a:srgbClr val="000000"/>
                  </a:solidFill>
                </a:ln>
                <a:solidFill>
                  <a:sysClr val="windowText" lastClr="000000"/>
                </a:solidFill>
              </a:rPr>
            </a:br>
            <a:r>
              <a:rPr lang="es-ES" sz="7200" b="1" i="1" baseline="30000" dirty="0">
                <a:ln w="127000">
                  <a:solidFill>
                    <a:srgbClr val="000000"/>
                  </a:solidFill>
                </a:ln>
                <a:solidFill>
                  <a:sysClr val="windowText" lastClr="000000"/>
                </a:solidFill>
              </a:rPr>
              <a:t>bendices a los justos;</a:t>
            </a:r>
            <a:br>
              <a:rPr lang="es-ES" sz="7200" b="1" i="1" baseline="30000" dirty="0">
                <a:ln w="127000">
                  <a:solidFill>
                    <a:srgbClr val="000000"/>
                  </a:solidFill>
                </a:ln>
                <a:solidFill>
                  <a:sysClr val="windowText" lastClr="000000"/>
                </a:solidFill>
              </a:rPr>
            </a:br>
            <a:r>
              <a:rPr lang="es-ES" sz="7200" b="1" i="1" baseline="30000" dirty="0">
                <a:ln w="127000">
                  <a:solidFill>
                    <a:srgbClr val="000000"/>
                  </a:solidFill>
                </a:ln>
                <a:solidFill>
                  <a:sysClr val="windowText" lastClr="000000"/>
                </a:solidFill>
              </a:rPr>
              <a:t>cual escudo los rodeas con</a:t>
            </a:r>
            <a:br>
              <a:rPr lang="es-ES" sz="7200" b="1" i="1" baseline="30000" dirty="0">
                <a:ln w="127000">
                  <a:solidFill>
                    <a:srgbClr val="000000"/>
                  </a:solidFill>
                </a:ln>
                <a:solidFill>
                  <a:sysClr val="windowText" lastClr="000000"/>
                </a:solidFill>
              </a:rPr>
            </a:br>
            <a:r>
              <a:rPr lang="es-ES" sz="7200" b="1" i="1" baseline="30000" dirty="0">
                <a:ln w="127000">
                  <a:solidFill>
                    <a:srgbClr val="000000"/>
                  </a:solidFill>
                </a:ln>
                <a:solidFill>
                  <a:sysClr val="windowText" lastClr="000000"/>
                </a:solidFill>
              </a:rPr>
              <a:t>tu buena voluntad.</a:t>
            </a:r>
            <a:br>
              <a:rPr lang="es-ES" sz="7200" b="1" i="1" baseline="30000" dirty="0">
                <a:ln w="127000">
                  <a:solidFill>
                    <a:srgbClr val="000000"/>
                  </a:solidFill>
                </a:ln>
                <a:solidFill>
                  <a:sysClr val="windowText" lastClr="000000"/>
                </a:solidFill>
              </a:rPr>
            </a:br>
            <a:r>
              <a:rPr lang="es-ES" sz="7200" b="1" i="1" baseline="30000" dirty="0">
                <a:ln w="127000">
                  <a:solidFill>
                    <a:srgbClr val="000000"/>
                  </a:solidFill>
                </a:ln>
                <a:solidFill>
                  <a:sysClr val="windowText" lastClr="000000"/>
                </a:solidFill>
              </a:rPr>
              <a:t/>
            </a:r>
            <a:br>
              <a:rPr lang="es-ES" sz="7200" b="1" i="1" baseline="30000" dirty="0">
                <a:ln w="127000">
                  <a:solidFill>
                    <a:srgbClr val="000000"/>
                  </a:solidFill>
                </a:ln>
                <a:solidFill>
                  <a:sysClr val="windowText" lastClr="000000"/>
                </a:solidFill>
              </a:rPr>
            </a:br>
            <a:r>
              <a:rPr lang="es-ES" sz="7200" b="1" baseline="30000" dirty="0">
                <a:ln w="127000">
                  <a:solidFill>
                    <a:srgbClr val="000000"/>
                  </a:solidFill>
                </a:ln>
                <a:solidFill>
                  <a:sysClr val="windowText" lastClr="000000"/>
                </a:solidFill>
              </a:rPr>
              <a:t>Salmo 5:12</a:t>
            </a:r>
            <a:br>
              <a:rPr lang="es-ES" sz="7200" b="1" baseline="30000" dirty="0">
                <a:ln w="127000">
                  <a:solidFill>
                    <a:srgbClr val="000000"/>
                  </a:solidFill>
                </a:ln>
                <a:solidFill>
                  <a:sysClr val="windowText" lastClr="000000"/>
                </a:solidFill>
              </a:rPr>
            </a:br>
            <a:endParaRPr lang="en-US" sz="7200" b="1" dirty="0">
              <a:ln w="127000">
                <a:solidFill>
                  <a:srgbClr val="000000"/>
                </a:solidFill>
              </a:ln>
              <a:solidFill>
                <a:sysClr val="windowText" lastClr="000000"/>
              </a:solidFill>
              <a:effectLst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501008"/>
            <a:ext cx="9144000" cy="1858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200" b="1" i="1" baseline="30000" dirty="0" smtClean="0">
                <a:ln w="76200">
                  <a:noFill/>
                </a:ln>
                <a:solidFill>
                  <a:schemeClr val="bg1"/>
                </a:solidFill>
              </a:rPr>
              <a:t>Porque tú, Señor,</a:t>
            </a:r>
            <a:br>
              <a:rPr lang="es-ES" sz="7200" b="1" i="1" baseline="30000" dirty="0" smtClean="0">
                <a:ln w="76200">
                  <a:noFill/>
                </a:ln>
                <a:solidFill>
                  <a:schemeClr val="bg1"/>
                </a:solidFill>
              </a:rPr>
            </a:br>
            <a:r>
              <a:rPr lang="es-ES" sz="7200" b="1" i="1" baseline="30000" dirty="0" smtClean="0">
                <a:ln w="76200">
                  <a:noFill/>
                </a:ln>
                <a:solidFill>
                  <a:schemeClr val="bg1"/>
                </a:solidFill>
              </a:rPr>
              <a:t>bendices a los justos;</a:t>
            </a:r>
            <a:br>
              <a:rPr lang="es-ES" sz="7200" b="1" i="1" baseline="30000" dirty="0" smtClean="0">
                <a:ln w="76200">
                  <a:noFill/>
                </a:ln>
                <a:solidFill>
                  <a:schemeClr val="bg1"/>
                </a:solidFill>
              </a:rPr>
            </a:br>
            <a:r>
              <a:rPr lang="es-ES" sz="7200" b="1" i="1" baseline="30000" dirty="0" smtClean="0">
                <a:ln w="76200">
                  <a:noFill/>
                </a:ln>
                <a:solidFill>
                  <a:schemeClr val="bg1"/>
                </a:solidFill>
              </a:rPr>
              <a:t>cual escudo los rodeas con</a:t>
            </a:r>
            <a:br>
              <a:rPr lang="es-ES" sz="7200" b="1" i="1" baseline="30000" dirty="0" smtClean="0">
                <a:ln w="76200">
                  <a:noFill/>
                </a:ln>
                <a:solidFill>
                  <a:schemeClr val="bg1"/>
                </a:solidFill>
              </a:rPr>
            </a:br>
            <a:r>
              <a:rPr lang="es-ES" sz="7200" b="1" i="1" baseline="30000" dirty="0" smtClean="0">
                <a:ln w="76200">
                  <a:noFill/>
                </a:ln>
                <a:solidFill>
                  <a:schemeClr val="bg1"/>
                </a:solidFill>
              </a:rPr>
              <a:t>tu buena voluntad.</a:t>
            </a:r>
            <a:br>
              <a:rPr lang="es-ES" sz="7200" b="1" i="1" baseline="30000" dirty="0" smtClean="0">
                <a:ln w="76200">
                  <a:noFill/>
                </a:ln>
                <a:solidFill>
                  <a:schemeClr val="bg1"/>
                </a:solidFill>
              </a:rPr>
            </a:br>
            <a:r>
              <a:rPr lang="es-ES" sz="7200" b="1" i="1" baseline="30000" dirty="0" smtClean="0">
                <a:ln w="76200">
                  <a:noFill/>
                </a:ln>
                <a:solidFill>
                  <a:schemeClr val="bg1"/>
                </a:solidFill>
              </a:rPr>
              <a:t/>
            </a:r>
            <a:br>
              <a:rPr lang="es-ES" sz="7200" b="1" i="1" baseline="30000" dirty="0" smtClean="0">
                <a:ln w="76200">
                  <a:noFill/>
                </a:ln>
                <a:solidFill>
                  <a:schemeClr val="bg1"/>
                </a:solidFill>
              </a:rPr>
            </a:br>
            <a:r>
              <a:rPr lang="es-ES" sz="7200" b="1" baseline="30000" dirty="0" smtClean="0">
                <a:ln w="76200">
                  <a:noFill/>
                </a:ln>
                <a:solidFill>
                  <a:schemeClr val="bg1"/>
                </a:solidFill>
              </a:rPr>
              <a:t>Salmo 5:12</a:t>
            </a:r>
            <a:br>
              <a:rPr lang="es-ES" sz="7200" b="1" baseline="30000" dirty="0" smtClean="0">
                <a:ln w="76200">
                  <a:noFill/>
                </a:ln>
                <a:solidFill>
                  <a:schemeClr val="bg1"/>
                </a:solidFill>
              </a:rPr>
            </a:br>
            <a:endParaRPr lang="en-US" sz="7200" b="1" dirty="0">
              <a:ln w="76200"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4649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3er año\OTROS\Pink-Flowers-Picture-Beautiful-Flowers-in-Bloom-Golden-Background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08920"/>
            <a:ext cx="9144000" cy="1728192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n w="127000" cmpd="sng">
                  <a:solidFill>
                    <a:srgbClr val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Ester, la </a:t>
            </a:r>
            <a:r>
              <a:rPr lang="en-US" sz="6600" b="1" dirty="0" err="1" smtClean="0">
                <a:ln w="127000" cmpd="sng">
                  <a:solidFill>
                    <a:srgbClr val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huérfana</a:t>
            </a:r>
            <a:r>
              <a:rPr lang="en-US" sz="6600" b="1" dirty="0" smtClean="0">
                <a:ln w="127000" cmpd="sng">
                  <a:solidFill>
                    <a:srgbClr val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27000" cmpd="sng">
                  <a:solidFill>
                    <a:srgbClr val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favorecida</a:t>
            </a:r>
            <a:endParaRPr lang="en-US" sz="6600" b="1" dirty="0">
              <a:ln w="127000" cmpd="sng">
                <a:solidFill>
                  <a:srgbClr val="000000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7384"/>
            <a:ext cx="9180512" cy="1562814"/>
          </a:xfrm>
          <a:prstGeom prst="rect">
            <a:avLst/>
          </a:prstGeom>
        </p:spPr>
      </p:pic>
      <p:pic>
        <p:nvPicPr>
          <p:cNvPr id="1026" name="Picture 2" descr="D:\Desktop\ESTER CRONA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524326" y="-27384"/>
            <a:ext cx="1440161" cy="156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5949280"/>
            <a:ext cx="9144000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cap="all" dirty="0" smtClean="0">
                <a:ln w="9000" cmpd="sng">
                  <a:noFill/>
                  <a:prstDash val="solid"/>
                </a:ln>
                <a:solidFill>
                  <a:srgbClr val="0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©2015 hermanamargarita.com</a:t>
            </a:r>
            <a:endParaRPr lang="en-US" sz="2800" cap="all" dirty="0">
              <a:ln w="9000" cmpd="sng">
                <a:noFill/>
                <a:prstDash val="solid"/>
              </a:ln>
              <a:solidFill>
                <a:srgbClr val="0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-27384"/>
            <a:ext cx="9180512" cy="6912768"/>
          </a:xfrm>
          <a:prstGeom prst="rect">
            <a:avLst/>
          </a:prstGeom>
          <a:noFill/>
          <a:ln w="12700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2708920"/>
            <a:ext cx="914400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ln w="1270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Ester, la </a:t>
            </a:r>
            <a:r>
              <a:rPr lang="en-US" sz="6600" b="1" dirty="0" err="1" smtClean="0">
                <a:ln w="1270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huérfana</a:t>
            </a:r>
            <a:r>
              <a:rPr lang="en-US" sz="6600" b="1" dirty="0" smtClean="0">
                <a:ln w="1270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6600" b="1" dirty="0" smtClean="0">
                <a:ln w="1270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6600" b="1" dirty="0" err="1" smtClean="0">
                <a:ln w="127000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favorecida</a:t>
            </a:r>
            <a:endParaRPr lang="en-US" sz="6600" b="1" dirty="0">
              <a:ln w="127000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572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26" name="Picture 2" descr="D:\Desktop\ENERO PENDIENTES\11 02 15\ESTER CO 1-14\E01 Cautivos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878" y="624468"/>
            <a:ext cx="9137715" cy="62335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0" y="10792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LOS CAUTIVOS DEL REY DE BABILONIA</a:t>
            </a:r>
            <a:endParaRPr lang="es-ES" sz="2800" b="1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9961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0" y="10792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EL BANQUETE DEL REY ASUERO</a:t>
            </a:r>
            <a:endParaRPr lang="es-ES" sz="2800" baseline="30000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2050" name="Picture 2" descr="D:\Desktop\ENERO PENDIENTES\11 02 15\ESTER CO 1-14\E02 Banquete de Asuero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24468"/>
            <a:ext cx="9144000" cy="62335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57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0" y="10792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VASTI NO ACUDE AL BANQUETE</a:t>
            </a:r>
            <a:endParaRPr lang="es-ES" sz="2800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074" name="Picture 2" descr="D:\Desktop\ENERO PENDIENTES\11 02 15\ESTER CO 1-14\E03 Vasti no acude al banquet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624468"/>
            <a:ext cx="9144001" cy="62335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09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0" y="10792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EL REY RECIBE CONSEJO DE LOS SABIOS</a:t>
            </a:r>
            <a:endParaRPr lang="es-ES" sz="2800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4098" name="Picture 2" descr="D:\Desktop\ENERO PENDIENTES\11 02 15\ESTER CO 1-14\E04 Asuero recibe consejo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24468"/>
            <a:ext cx="9144000" cy="62167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08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6084168" y="1522527"/>
            <a:ext cx="30598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MARDOQUEO</a:t>
            </a:r>
          </a:p>
          <a:p>
            <a:pPr algn="ctr"/>
            <a:endParaRPr lang="es-ES" sz="2800" dirty="0" smtClean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PADRE ADOPTIVO</a:t>
            </a:r>
            <a:b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</a:br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DE</a:t>
            </a:r>
          </a:p>
          <a:p>
            <a:pPr algn="ctr"/>
            <a:endParaRPr lang="es-ES" sz="2800" dirty="0" smtClean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ESTER</a:t>
            </a:r>
            <a:endParaRPr lang="es-ES" sz="2800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5122" name="Picture 2" descr="D:\Desktop\ENERO PENDIENTES\11 02 15\ESTER CO 1-14\E05 Mardoqueo y Ester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475"/>
            <a:ext cx="6175239" cy="6852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52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146" name="Picture 2" descr="D:\Desktop\ENERO PENDIENTES\11 02 15\ESTER CO 1-14\E06 Ester se prepar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087" y="695214"/>
            <a:ext cx="9150626" cy="61901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0" y="17992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ESTER </a:t>
            </a:r>
            <a:r>
              <a:rPr lang="es-ES" sz="280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SE PREPARA PARA </a:t>
            </a:r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EL CONCURSO</a:t>
            </a:r>
            <a:endParaRPr lang="es-ES" sz="2800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1552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5652120" y="1450519"/>
            <a:ext cx="34575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ESTER</a:t>
            </a:r>
          </a:p>
          <a:p>
            <a:pPr algn="ctr"/>
            <a:endParaRPr lang="es-ES" sz="2800" dirty="0" smtClean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CORONADA</a:t>
            </a:r>
          </a:p>
          <a:p>
            <a:pPr algn="ctr"/>
            <a:endParaRPr lang="es-ES" sz="2800" dirty="0" smtClean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POR EL</a:t>
            </a:r>
          </a:p>
          <a:p>
            <a:pPr algn="ctr"/>
            <a:endParaRPr lang="es-ES" sz="2800" dirty="0" smtClean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  <a:p>
            <a:pPr algn="ctr"/>
            <a:r>
              <a:rPr lang="es-ES" sz="2800" dirty="0" smtClean="0">
                <a:solidFill>
                  <a:schemeClr val="bg1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REY ASUERO</a:t>
            </a:r>
            <a:endParaRPr lang="es-ES" sz="2800" dirty="0">
              <a:solidFill>
                <a:schemeClr val="bg1"/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7170" name="Picture 2" descr="D:\Desktop\ENERO PENDIENTES\11 02 15\ESTER CO 1-14\E07 Ester coronad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"/>
            <a:ext cx="5686426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02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60</Words>
  <Application>Microsoft Office PowerPoint</Application>
  <PresentationFormat>On-screen Show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Tema de Office</vt:lpstr>
      <vt:lpstr>PowerPoint Presentation</vt:lpstr>
      <vt:lpstr>Ester, la huérfana favorecida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Porque tú, Señor, bendices a los justos; cual escudo los rodeas con tu buena voluntad.  Salmo 5:12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</dc:creator>
  <cp:lastModifiedBy>kerstin.lundquist</cp:lastModifiedBy>
  <cp:revision>23</cp:revision>
  <dcterms:created xsi:type="dcterms:W3CDTF">2015-02-14T07:08:34Z</dcterms:created>
  <dcterms:modified xsi:type="dcterms:W3CDTF">2015-02-23T04:15:27Z</dcterms:modified>
</cp:coreProperties>
</file>