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3" r:id="rId3"/>
    <p:sldId id="256" r:id="rId4"/>
    <p:sldId id="257" r:id="rId5"/>
    <p:sldId id="258" r:id="rId6"/>
    <p:sldId id="260" r:id="rId7"/>
    <p:sldId id="262" r:id="rId8"/>
    <p:sldId id="261" r:id="rId9"/>
    <p:sldId id="259" r:id="rId10"/>
    <p:sldId id="266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FAC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F1FD-83F3-41C9-AA13-FC5553969F10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80FFA-DB0C-40AA-9EDF-71FA03C57A6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94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0FFA-DB0C-40AA-9EDF-71FA03C57A6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65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0FFA-DB0C-40AA-9EDF-71FA03C57A6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65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6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2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6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830" y="0"/>
            <a:ext cx="91458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D:\Desktop\ester fusio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6630"/>
          <a:stretch/>
        </p:blipFill>
        <p:spPr bwMode="auto">
          <a:xfrm>
            <a:off x="0" y="643263"/>
            <a:ext cx="9144000" cy="57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esktop\ESTER N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8" y="836712"/>
            <a:ext cx="3517152" cy="53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8" name="Picture 4" descr="D:\Desktop\PEN DIENTES\4\Niños para franja\Ester con Mardoqueo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9" b="5000"/>
          <a:stretch/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84176" y="404664"/>
            <a:ext cx="7884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ln w="1905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Grande es su bondad</a:t>
            </a:r>
            <a:endParaRPr lang="es-ES" sz="5000" dirty="0">
              <a:ln w="190500">
                <a:solidFill>
                  <a:schemeClr val="tx1"/>
                </a:solidFill>
              </a:ln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6" y="404664"/>
            <a:ext cx="7380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dirty="0" smtClean="0">
                <a:ln w="1905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Grande es su bondad</a:t>
            </a:r>
            <a:endParaRPr lang="es-ES" sz="5000" dirty="0">
              <a:ln w="190500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5206" y="0"/>
            <a:ext cx="914920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D:\3er año\OTROS\Pink-Flowers-Picture-Beautiful-Flowers-in-Bloom-Golde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6064"/>
            <a:ext cx="9173208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5206" y="1484784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Convertiste mi </a:t>
            </a:r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lamento</a:t>
            </a:r>
            <a:b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</a:br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en </a:t>
            </a:r>
            <a: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danza; me </a:t>
            </a:r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quitaste</a:t>
            </a:r>
          </a:p>
          <a:p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la </a:t>
            </a:r>
            <a: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ropa de </a:t>
            </a:r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luto</a:t>
            </a:r>
          </a:p>
          <a:p>
            <a:r>
              <a:rPr lang="es-ES_tradnl" sz="7200" b="1" i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y </a:t>
            </a:r>
            <a: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>me vestiste de fiesta. </a:t>
            </a:r>
            <a:endParaRPr lang="es-ES_tradnl" sz="7200" b="1" i="1" baseline="30000" dirty="0" smtClean="0">
              <a:ln w="127000">
                <a:solidFill>
                  <a:schemeClr val="tx1"/>
                </a:solidFill>
              </a:ln>
              <a:effectLst/>
            </a:endParaRPr>
          </a:p>
          <a:p>
            <a: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  <a:t/>
            </a:r>
            <a:br>
              <a:rPr lang="es-ES_tradnl" sz="7200" b="1" i="1" baseline="30000" dirty="0">
                <a:ln w="127000">
                  <a:solidFill>
                    <a:schemeClr val="tx1"/>
                  </a:solidFill>
                </a:ln>
                <a:effectLst/>
              </a:rPr>
            </a:br>
            <a:r>
              <a:rPr lang="es-ES_tradnl" sz="7200" b="1" baseline="30000" dirty="0">
                <a:ln w="127000">
                  <a:solidFill>
                    <a:schemeClr val="tx1"/>
                  </a:solidFill>
                </a:ln>
                <a:effectLst/>
              </a:rPr>
              <a:t>Salmo </a:t>
            </a:r>
            <a:r>
              <a:rPr lang="es-ES_tradnl" sz="7200" b="1" baseline="30000" dirty="0" smtClean="0">
                <a:ln w="127000">
                  <a:solidFill>
                    <a:schemeClr val="tx1"/>
                  </a:solidFill>
                </a:ln>
                <a:effectLst/>
              </a:rPr>
              <a:t>30:11</a:t>
            </a:r>
            <a:endParaRPr lang="es-ES" sz="7200" b="1" baseline="30000" dirty="0">
              <a:ln w="12700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84784"/>
            <a:ext cx="9144000" cy="18582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Convertiste mi </a:t>
            </a:r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lamento</a:t>
            </a:r>
            <a:b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en </a:t>
            </a:r>
            <a: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danza; me </a:t>
            </a:r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quitaste</a:t>
            </a:r>
          </a:p>
          <a:p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la </a:t>
            </a:r>
            <a: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ropa de </a:t>
            </a:r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luto</a:t>
            </a:r>
          </a:p>
          <a:p>
            <a:r>
              <a:rPr lang="es-ES_tradnl" sz="7200" b="1" i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y </a:t>
            </a:r>
            <a: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me vestiste de fiesta. </a:t>
            </a:r>
            <a:endParaRPr lang="es-ES_tradnl" sz="7200" b="1" i="1" baseline="30000" dirty="0" smtClean="0">
              <a:ln w="127000"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/>
            </a:r>
            <a:br>
              <a:rPr lang="es-ES_tradnl" sz="7200" b="1" i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</a:br>
            <a:r>
              <a:rPr lang="es-ES_tradnl" sz="7200" b="1" baseline="30000" dirty="0">
                <a:ln w="127000">
                  <a:noFill/>
                </a:ln>
                <a:solidFill>
                  <a:schemeClr val="bg1"/>
                </a:solidFill>
                <a:effectLst/>
              </a:rPr>
              <a:t>Salmo </a:t>
            </a:r>
            <a:r>
              <a:rPr lang="es-ES_tradnl" sz="7200" b="1" baseline="30000" dirty="0" smtClean="0">
                <a:ln w="127000">
                  <a:noFill/>
                </a:ln>
                <a:solidFill>
                  <a:schemeClr val="bg1"/>
                </a:solidFill>
                <a:effectLst/>
              </a:rPr>
              <a:t>30:11</a:t>
            </a:r>
            <a:endParaRPr lang="es-ES" sz="7200" b="1" baseline="30000" dirty="0">
              <a:ln w="127000"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8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3er año\OTROS\Pink-Flowers-Picture-Beautiful-Flowers-in-Bloom-Golden-Background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Desktop\franja Ester y mardoqueo s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55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fiesta de Purim:</a:t>
            </a:r>
          </a:p>
          <a:p>
            <a:r>
              <a:rPr lang="en-US" sz="5500" b="1" dirty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en-US" sz="5500" b="1" dirty="0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ictoria de los </a:t>
            </a:r>
            <a:r>
              <a:rPr lang="en-US" sz="5500" b="1" dirty="0" err="1" smtClean="0">
                <a:ln w="127000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judíos</a:t>
            </a:r>
            <a:endParaRPr lang="en-US" sz="5500" b="1" dirty="0">
              <a:ln w="127000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©2015 hermanamargarita.com</a:t>
            </a:r>
            <a:endParaRPr lang="en-US" sz="2800" cap="all" dirty="0">
              <a:ln w="9000" cmpd="sng">
                <a:noFill/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4624"/>
            <a:ext cx="9180512" cy="684076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1274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fiesta de Purim:</a:t>
            </a:r>
          </a:p>
          <a:p>
            <a:r>
              <a:rPr lang="en-US" sz="5500" b="1" dirty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en-US" sz="55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ictoria de los </a:t>
            </a:r>
            <a:r>
              <a:rPr lang="en-US" sz="55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judíos</a:t>
            </a:r>
            <a:endParaRPr lang="en-US" sz="5500" b="1" dirty="0">
              <a:ln w="127000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 SUPLICÁNDOLE AL REY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9" name="Picture 5" descr="D:\Desktop\ENERO PENDIENTES\11 02 15\ESTER CO 15-28\E22 Ester suplica por su puebl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"/>
          <a:stretch/>
        </p:blipFill>
        <p:spPr bwMode="auto">
          <a:xfrm>
            <a:off x="0" y="666269"/>
            <a:ext cx="9144000" cy="621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SELLA EL DECRETO</a:t>
            </a:r>
            <a:endParaRPr lang="es-ES" sz="2800" baseline="30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3" name="Picture 5" descr="D:\Desktop\ENERO PENDIENTES\11 02 15\ESTER CO 15-28\E23 Mardoqueo sella el decre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"/>
          <a:stretch/>
        </p:blipFill>
        <p:spPr bwMode="auto">
          <a:xfrm>
            <a:off x="0" y="653569"/>
            <a:ext cx="9144000" cy="623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EN ROPAS REALES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7" name="Picture 5" descr="D:\Desktop\ENERO PENDIENTES\11 02 15\ESTER CO 15-28\E24 Mardoqueo en ropas rea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/>
          <a:stretch/>
        </p:blipFill>
        <p:spPr bwMode="auto">
          <a:xfrm>
            <a:off x="0" y="692696"/>
            <a:ext cx="9144000" cy="6190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DEFENSA Y CELEBRACIÓN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101" name="Picture 5" descr="D:\Desktop\ENERO PENDIENTES\11 02 15\ESTER CO 15-28\E25 Defensa y celebrac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/>
          <a:stretch/>
        </p:blipFill>
        <p:spPr bwMode="auto">
          <a:xfrm>
            <a:off x="0" y="632296"/>
            <a:ext cx="9144000" cy="6253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ANOTA ACERCA DEL PURIM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5" name="Picture 5" descr="D:\Desktop\ENERO PENDIENTES\11 02 15\ESTER CO 15-28\E26 Mardoqueo anota del Puri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"/>
          <a:stretch/>
        </p:blipFill>
        <p:spPr bwMode="auto">
          <a:xfrm>
            <a:off x="0" y="666269"/>
            <a:ext cx="9144000" cy="6219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FIESTA ANUAL DE LOS JUDÍOS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701407"/>
            <a:ext cx="9144000" cy="6156593"/>
          </a:xfrm>
          <a:prstGeom prst="rect">
            <a:avLst/>
          </a:prstGeom>
          <a:gradFill flip="none" rotWithShape="1">
            <a:gsLst>
              <a:gs pos="100000">
                <a:srgbClr val="FAC2F7">
                  <a:lumMod val="26000"/>
                  <a:lumOff val="74000"/>
                </a:srgbClr>
              </a:gs>
              <a:gs pos="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0" dirty="0" smtClean="0">
                <a:ln w="381000">
                  <a:solidFill>
                    <a:schemeClr val="tx1"/>
                  </a:solidFill>
                </a:ln>
                <a:latin typeface="Dimbo" panose="020B0603010101010101" pitchFamily="34" charset="0"/>
              </a:rPr>
              <a:t>PURIM</a:t>
            </a:r>
            <a:endParaRPr lang="es-ES" sz="30000" dirty="0">
              <a:ln w="381000">
                <a:solidFill>
                  <a:schemeClr val="tx1"/>
                </a:solidFill>
              </a:ln>
              <a:latin typeface="Dimbo" panose="020B0603010101010101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0" dirty="0" smtClean="0">
                <a:ln w="5715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Dimbo" panose="020B0603010101010101" pitchFamily="34" charset="0"/>
              </a:rPr>
              <a:t>PURIM</a:t>
            </a:r>
            <a:endParaRPr lang="es-ES" sz="30000" dirty="0">
              <a:ln w="57150">
                <a:solidFill>
                  <a:schemeClr val="bg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Dimbo" panose="020B0603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 Y ESTER</a:t>
            </a:r>
          </a:p>
        </p:txBody>
      </p:sp>
      <p:pic>
        <p:nvPicPr>
          <p:cNvPr id="2050" name="Picture 2" descr="D:\3er año\ESTER\IMAGENES\ESTER CO 15-28\E29 Ester Mardoqueo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"/>
          <a:stretch/>
        </p:blipFill>
        <p:spPr bwMode="auto">
          <a:xfrm>
            <a:off x="-1" y="692696"/>
            <a:ext cx="9144001" cy="616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635896" y="1340768"/>
            <a:ext cx="493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0" dirty="0" smtClean="0">
                <a:ln w="1905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Dios</a:t>
            </a:r>
          </a:p>
          <a:p>
            <a:pPr algn="ctr"/>
            <a:r>
              <a:rPr lang="es-ES" sz="9000" dirty="0" smtClean="0">
                <a:ln w="190500">
                  <a:solidFill>
                    <a:schemeClr val="tx1"/>
                  </a:solidFill>
                </a:ln>
                <a:latin typeface="Arial Rounded MT Bold" panose="020F0704030504030204" pitchFamily="34" charset="0"/>
              </a:rPr>
              <a:t>es fiel</a:t>
            </a:r>
            <a:endParaRPr lang="es-ES" sz="9000" dirty="0">
              <a:ln w="190500">
                <a:solidFill>
                  <a:schemeClr val="tx1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35896" y="1340768"/>
            <a:ext cx="4932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0" dirty="0" smtClean="0">
                <a:ln w="1905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Dios</a:t>
            </a:r>
          </a:p>
          <a:p>
            <a:pPr algn="ctr"/>
            <a:r>
              <a:rPr lang="es-ES" sz="9000" dirty="0" smtClean="0">
                <a:ln w="190500">
                  <a:noFill/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es fiel</a:t>
            </a:r>
            <a:endParaRPr lang="es-ES" sz="9000" dirty="0">
              <a:ln w="190500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73</Words>
  <Application>Microsoft Office PowerPoint</Application>
  <PresentationFormat>On-screen Show (4:3)</PresentationFormat>
  <Paragraphs>30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24</cp:revision>
  <dcterms:created xsi:type="dcterms:W3CDTF">2015-02-14T07:08:34Z</dcterms:created>
  <dcterms:modified xsi:type="dcterms:W3CDTF">2015-02-23T04:19:59Z</dcterms:modified>
</cp:coreProperties>
</file>