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3" r:id="rId3"/>
    <p:sldId id="256" r:id="rId4"/>
    <p:sldId id="257" r:id="rId5"/>
    <p:sldId id="258" r:id="rId6"/>
    <p:sldId id="260" r:id="rId7"/>
    <p:sldId id="262" r:id="rId8"/>
    <p:sldId id="261" r:id="rId9"/>
    <p:sldId id="259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1" y="7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F1FD-83F3-41C9-AA13-FC5553969F10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80FFA-DB0C-40AA-9EDF-71FA03C57A6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94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0FFA-DB0C-40AA-9EDF-71FA03C57A6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65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2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46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4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3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2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73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90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8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6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830" y="0"/>
            <a:ext cx="91458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D:\Desktop\ester fusion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6630"/>
          <a:stretch/>
        </p:blipFill>
        <p:spPr bwMode="auto">
          <a:xfrm>
            <a:off x="0" y="643263"/>
            <a:ext cx="9144000" cy="57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esktop\ESTER N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48" y="836712"/>
            <a:ext cx="3517152" cy="53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5206" y="0"/>
            <a:ext cx="914920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 descr="D:\3er año\OTROS\tecnologia-fondos-de-pantalla-tulipanes-gr-fico-hierba-flores-foto-im-genes-303970-195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48680"/>
            <a:ext cx="913879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5206" y="1484784"/>
            <a:ext cx="9144000" cy="18582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Dios </a:t>
            </a:r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es nuestro </a:t>
            </a:r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amparo</a:t>
            </a:r>
          </a:p>
          <a:p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y </a:t>
            </a:r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nuestra fortaleza,</a:t>
            </a:r>
            <a:b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</a:br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nuestra ayuda </a:t>
            </a:r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segura</a:t>
            </a:r>
          </a:p>
          <a:p>
            <a:r>
              <a:rPr lang="es-ES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en momentos de angustia.</a:t>
            </a:r>
          </a:p>
          <a:p>
            <a: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/>
            </a:r>
            <a:br>
              <a:rPr lang="es-ES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</a:br>
            <a:r>
              <a:rPr lang="es-ES" sz="7200" b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Salmo </a:t>
            </a:r>
            <a:r>
              <a:rPr lang="es-ES" sz="7200" b="1" baseline="30000" dirty="0">
                <a:ln w="127000">
                  <a:solidFill>
                    <a:schemeClr val="tx1"/>
                  </a:solidFill>
                </a:ln>
                <a:effectLst/>
              </a:rPr>
              <a:t>46:1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7410" y="1484784"/>
            <a:ext cx="9144000" cy="18582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Dios </a:t>
            </a:r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es nuestro </a:t>
            </a:r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amparo</a:t>
            </a:r>
          </a:p>
          <a:p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y </a:t>
            </a:r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nuestra fortaleza,</a:t>
            </a:r>
            <a:b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nuestra ayuda </a:t>
            </a:r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segura</a:t>
            </a:r>
          </a:p>
          <a:p>
            <a:r>
              <a:rPr lang="es-ES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en momentos de angustia.</a:t>
            </a:r>
          </a:p>
          <a:p>
            <a: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/>
            </a:r>
            <a:br>
              <a:rPr lang="es-ES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es-ES" sz="7200" b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Salmo </a:t>
            </a:r>
            <a:r>
              <a:rPr lang="es-ES" sz="7200" b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46:1 </a:t>
            </a:r>
          </a:p>
        </p:txBody>
      </p:sp>
    </p:spTree>
    <p:extLst>
      <p:ext uri="{BB962C8B-B14F-4D97-AF65-F5344CB8AC3E}">
        <p14:creationId xmlns:p14="http://schemas.microsoft.com/office/powerpoint/2010/main" val="2303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3er año\OTROS\tecnologia-fondos-de-pantalla-tulipanes-gr-fico-hierba-flores-foto-im-genes-303970-1955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5496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156733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708920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Ester intercede</a:t>
            </a:r>
          </a:p>
          <a:p>
            <a:r>
              <a:rPr lang="en-US" sz="6600" b="1" dirty="0" err="1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</a:t>
            </a:r>
            <a:r>
              <a:rPr lang="en-US" sz="6600" b="1" dirty="0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</a:t>
            </a:r>
            <a:r>
              <a:rPr lang="en-US" sz="6600" b="1" dirty="0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pueblo</a:t>
            </a:r>
            <a:endParaRPr lang="en-US" sz="6600" b="1" dirty="0">
              <a:ln w="127000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©2015 hermanamargarita.com</a:t>
            </a:r>
            <a:endParaRPr lang="en-US" sz="2800" cap="all" dirty="0">
              <a:ln w="9000" cmpd="sng">
                <a:noFill/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-27384"/>
            <a:ext cx="9180512" cy="6912768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5496" y="2708920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Ester intercede</a:t>
            </a:r>
          </a:p>
          <a:p>
            <a:r>
              <a:rPr lang="en-US" sz="6600" b="1" dirty="0" err="1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</a:t>
            </a:r>
            <a: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</a:t>
            </a:r>
            <a: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pueblo</a:t>
            </a:r>
            <a:endParaRPr lang="en-US" sz="6600" b="1" dirty="0">
              <a:ln w="127000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1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ESTER SE PRESENTA ANTE EL REY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8" name="Picture 4" descr="D:\Desktop\ENERO PENDIENTES\11 02 15\ESTER CO 15-28\E15 Ester se presenta ante el r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"/>
          <a:stretch/>
        </p:blipFill>
        <p:spPr bwMode="auto">
          <a:xfrm>
            <a:off x="-1" y="704369"/>
            <a:ext cx="9144001" cy="6181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REY EXTIENDE EL CETRO A ESTER</a:t>
            </a:r>
            <a:endParaRPr lang="es-ES" sz="2800" baseline="30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D:\Desktop\ENERO PENDIENTES\11 02 15\ESTER CO 15-28\E16 Asuero extiende el cet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/>
          <a:stretch/>
        </p:blipFill>
        <p:spPr bwMode="auto">
          <a:xfrm>
            <a:off x="-3820" y="692695"/>
            <a:ext cx="9147820" cy="6165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AMÁN SE FANFARRONEA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6" name="Picture 4" descr="D:\Desktop\ENERO PENDIENTES\11 02 15\ESTER CO 15-28\E17 Aman se jac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"/>
          <a:stretch/>
        </p:blipFill>
        <p:spPr bwMode="auto">
          <a:xfrm>
            <a:off x="0" y="662201"/>
            <a:ext cx="9144000" cy="622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LAS CRÓNICAS DEL REINO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100" name="Picture 4" descr="C:\Users\Cris\Dropbox\Kerstin-Cristina\E18 Cronicas del re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/>
        </p:blipFill>
        <p:spPr bwMode="auto">
          <a:xfrm>
            <a:off x="6028" y="670503"/>
            <a:ext cx="9137972" cy="621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AMÁN PASEANDO A MARDOQUEO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 descr="D:\Desktop\ENERO PENDIENTES\11 02 15\ESTER CO 15-28\E19 Aman honra a Mardoque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"/>
          <a:stretch/>
        </p:blipFill>
        <p:spPr bwMode="auto">
          <a:xfrm>
            <a:off x="0" y="666269"/>
            <a:ext cx="9144000" cy="621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-35496" y="1068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ESTER DENUNCIA A AMÁN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148" name="Picture 4" descr="D:\Desktop\ENERO PENDIENTES\11 02 15\ESTER CO 15-28\E20 Ester denuncia a A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"/>
          <a:stretch/>
        </p:blipFill>
        <p:spPr bwMode="auto">
          <a:xfrm>
            <a:off x="0" y="691669"/>
            <a:ext cx="9144000" cy="6193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760640" y="1931348"/>
            <a:ext cx="320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 HORCA</a:t>
            </a:r>
          </a:p>
          <a:p>
            <a:pPr algn="ctr"/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 AMÁN</a:t>
            </a:r>
          </a:p>
        </p:txBody>
      </p:sp>
      <p:pic>
        <p:nvPicPr>
          <p:cNvPr id="7172" name="Picture 4" descr="D:\Desktop\ENERO PENDIENTES\11 02 15\ESTER CO 15-28\E21 La horca de Am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b="5607"/>
          <a:stretch/>
        </p:blipFill>
        <p:spPr bwMode="auto">
          <a:xfrm>
            <a:off x="0" y="-10542"/>
            <a:ext cx="5686426" cy="6868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62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21</cp:revision>
  <dcterms:created xsi:type="dcterms:W3CDTF">2015-02-14T07:08:34Z</dcterms:created>
  <dcterms:modified xsi:type="dcterms:W3CDTF">2015-02-23T04:13:24Z</dcterms:modified>
</cp:coreProperties>
</file>