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56" r:id="rId4"/>
    <p:sldId id="257" r:id="rId5"/>
    <p:sldId id="258" r:id="rId6"/>
    <p:sldId id="260" r:id="rId7"/>
    <p:sldId id="262" r:id="rId8"/>
    <p:sldId id="261" r:id="rId9"/>
    <p:sldId id="259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49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95" y="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26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7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46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04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31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06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26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73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69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90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80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3D2B2-81A6-41BE-9652-3308911757C7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65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-1830" y="0"/>
            <a:ext cx="914583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 descr="D:\Desktop\ester fusion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r="6630"/>
          <a:stretch/>
        </p:blipFill>
        <p:spPr bwMode="auto">
          <a:xfrm>
            <a:off x="0" y="643263"/>
            <a:ext cx="9144000" cy="571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Desktop\ESTER NOMB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48" y="836712"/>
            <a:ext cx="3517152" cy="53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676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5206" y="0"/>
            <a:ext cx="914920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D:\3er año\OTROS\tecnologia-fondos-de-pantalla-tulipanes-gr-fico-hierba-flores-foto-im-genes-303970-195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48680"/>
            <a:ext cx="9138794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5206" y="1484784"/>
            <a:ext cx="9144000" cy="18582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b="1" i="1" baseline="30000" dirty="0" smtClean="0">
                <a:ln w="127000">
                  <a:solidFill>
                    <a:schemeClr val="tx1"/>
                  </a:solidFill>
                </a:ln>
                <a:effectLst/>
              </a:rPr>
              <a:t>Venga </a:t>
            </a:r>
            <a:r>
              <a:rPr lang="es-ES" sz="7200" b="1" i="1" baseline="30000" dirty="0">
                <a:ln w="127000">
                  <a:solidFill>
                    <a:schemeClr val="tx1"/>
                  </a:solidFill>
                </a:ln>
                <a:effectLst/>
              </a:rPr>
              <a:t>también a </a:t>
            </a:r>
            <a:r>
              <a:rPr lang="es-ES" sz="7200" b="1" i="1" baseline="30000" dirty="0" smtClean="0">
                <a:ln w="127000">
                  <a:solidFill>
                    <a:schemeClr val="tx1"/>
                  </a:solidFill>
                </a:ln>
                <a:effectLst/>
              </a:rPr>
              <a:t>mí</a:t>
            </a:r>
          </a:p>
          <a:p>
            <a:r>
              <a:rPr lang="es-ES" sz="7200" b="1" i="1" baseline="30000" dirty="0" smtClean="0">
                <a:ln w="127000">
                  <a:solidFill>
                    <a:schemeClr val="tx1"/>
                  </a:solidFill>
                </a:ln>
                <a:effectLst/>
              </a:rPr>
              <a:t>tu </a:t>
            </a:r>
            <a:r>
              <a:rPr lang="es-ES" sz="7200" b="1" i="1" baseline="30000" dirty="0">
                <a:ln w="127000">
                  <a:solidFill>
                    <a:schemeClr val="tx1"/>
                  </a:solidFill>
                </a:ln>
                <a:effectLst/>
              </a:rPr>
              <a:t>misericordia, </a:t>
            </a:r>
            <a:r>
              <a:rPr lang="es-ES" sz="7200" b="1" i="1" baseline="30000" dirty="0" smtClean="0">
                <a:ln w="127000">
                  <a:solidFill>
                    <a:schemeClr val="tx1"/>
                  </a:solidFill>
                </a:ln>
                <a:effectLst/>
              </a:rPr>
              <a:t>oh Señor,</a:t>
            </a:r>
          </a:p>
          <a:p>
            <a:r>
              <a:rPr lang="es-ES" sz="7200" b="1" i="1" baseline="30000" dirty="0" smtClean="0">
                <a:ln w="127000">
                  <a:solidFill>
                    <a:schemeClr val="tx1"/>
                  </a:solidFill>
                </a:ln>
                <a:effectLst/>
              </a:rPr>
              <a:t>tu </a:t>
            </a:r>
            <a:r>
              <a:rPr lang="es-ES" sz="7200" b="1" i="1" baseline="30000" dirty="0">
                <a:ln w="127000">
                  <a:solidFill>
                    <a:schemeClr val="tx1"/>
                  </a:solidFill>
                </a:ln>
                <a:effectLst/>
              </a:rPr>
              <a:t>salvación, </a:t>
            </a:r>
            <a:r>
              <a:rPr lang="es-ES" sz="7200" b="1" i="1" baseline="30000" dirty="0" smtClean="0">
                <a:ln w="127000">
                  <a:solidFill>
                    <a:schemeClr val="tx1"/>
                  </a:solidFill>
                </a:ln>
                <a:effectLst/>
              </a:rPr>
              <a:t>conforme</a:t>
            </a:r>
          </a:p>
          <a:p>
            <a:r>
              <a:rPr lang="es-ES" sz="7200" b="1" i="1" baseline="30000" dirty="0" smtClean="0">
                <a:ln w="127000">
                  <a:solidFill>
                    <a:schemeClr val="tx1"/>
                  </a:solidFill>
                </a:ln>
                <a:effectLst/>
              </a:rPr>
              <a:t>a </a:t>
            </a:r>
            <a:r>
              <a:rPr lang="es-ES" sz="7200" b="1" i="1" baseline="30000" dirty="0">
                <a:ln w="127000">
                  <a:solidFill>
                    <a:schemeClr val="tx1"/>
                  </a:solidFill>
                </a:ln>
                <a:effectLst/>
              </a:rPr>
              <a:t>tu palabra. </a:t>
            </a:r>
            <a:br>
              <a:rPr lang="es-ES" sz="7200" b="1" i="1" baseline="30000" dirty="0">
                <a:ln w="127000">
                  <a:solidFill>
                    <a:schemeClr val="tx1"/>
                  </a:solidFill>
                </a:ln>
                <a:effectLst/>
              </a:rPr>
            </a:br>
            <a:r>
              <a:rPr lang="es-ES" sz="7200" b="1" baseline="30000" dirty="0">
                <a:ln w="127000">
                  <a:solidFill>
                    <a:schemeClr val="tx1"/>
                  </a:solidFill>
                </a:ln>
                <a:effectLst/>
              </a:rPr>
              <a:t>Salmo </a:t>
            </a:r>
            <a:r>
              <a:rPr lang="es-ES" sz="7200" b="1" baseline="30000" dirty="0" smtClean="0">
                <a:ln w="127000">
                  <a:solidFill>
                    <a:schemeClr val="tx1"/>
                  </a:solidFill>
                </a:ln>
                <a:effectLst/>
              </a:rPr>
              <a:t>119:41</a:t>
            </a:r>
            <a:endParaRPr lang="en-US" sz="7200" b="1" dirty="0">
              <a:ln w="127000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5999" y="1474143"/>
            <a:ext cx="9144000" cy="18582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b="1" i="1" baseline="30000" dirty="0" smtClean="0">
                <a:ln w="127000">
                  <a:noFill/>
                </a:ln>
                <a:solidFill>
                  <a:schemeClr val="bg1"/>
                </a:solidFill>
                <a:effectLst/>
              </a:rPr>
              <a:t>Venga </a:t>
            </a:r>
            <a:r>
              <a:rPr lang="es-ES" sz="7200" b="1" i="1" baseline="30000" dirty="0">
                <a:ln w="127000">
                  <a:noFill/>
                </a:ln>
                <a:solidFill>
                  <a:schemeClr val="bg1"/>
                </a:solidFill>
                <a:effectLst/>
              </a:rPr>
              <a:t>también a </a:t>
            </a:r>
            <a:r>
              <a:rPr lang="es-ES" sz="7200" b="1" i="1" baseline="30000" dirty="0" smtClean="0">
                <a:ln w="127000">
                  <a:noFill/>
                </a:ln>
                <a:solidFill>
                  <a:schemeClr val="bg1"/>
                </a:solidFill>
                <a:effectLst/>
              </a:rPr>
              <a:t>mí</a:t>
            </a:r>
          </a:p>
          <a:p>
            <a:r>
              <a:rPr lang="es-ES" sz="7200" b="1" i="1" baseline="30000" dirty="0" smtClean="0">
                <a:ln w="127000">
                  <a:noFill/>
                </a:ln>
                <a:solidFill>
                  <a:schemeClr val="bg1"/>
                </a:solidFill>
                <a:effectLst/>
              </a:rPr>
              <a:t>tu </a:t>
            </a:r>
            <a:r>
              <a:rPr lang="es-ES" sz="7200" b="1" i="1" baseline="30000" dirty="0">
                <a:ln w="127000">
                  <a:noFill/>
                </a:ln>
                <a:solidFill>
                  <a:schemeClr val="bg1"/>
                </a:solidFill>
                <a:effectLst/>
              </a:rPr>
              <a:t>misericordia, </a:t>
            </a:r>
            <a:r>
              <a:rPr lang="es-ES" sz="7200" b="1" i="1" baseline="30000" dirty="0" smtClean="0">
                <a:ln w="127000">
                  <a:noFill/>
                </a:ln>
                <a:solidFill>
                  <a:schemeClr val="bg1"/>
                </a:solidFill>
                <a:effectLst/>
              </a:rPr>
              <a:t>oh Señor,</a:t>
            </a:r>
          </a:p>
          <a:p>
            <a:r>
              <a:rPr lang="es-ES" sz="7200" b="1" i="1" baseline="30000" dirty="0" smtClean="0">
                <a:ln w="127000">
                  <a:noFill/>
                </a:ln>
                <a:solidFill>
                  <a:schemeClr val="bg1"/>
                </a:solidFill>
                <a:effectLst/>
              </a:rPr>
              <a:t>tu </a:t>
            </a:r>
            <a:r>
              <a:rPr lang="es-ES" sz="7200" b="1" i="1" baseline="30000" dirty="0">
                <a:ln w="127000">
                  <a:noFill/>
                </a:ln>
                <a:solidFill>
                  <a:schemeClr val="bg1"/>
                </a:solidFill>
                <a:effectLst/>
              </a:rPr>
              <a:t>salvación, </a:t>
            </a:r>
            <a:r>
              <a:rPr lang="es-ES" sz="7200" b="1" i="1" baseline="30000" dirty="0" smtClean="0">
                <a:ln w="127000">
                  <a:noFill/>
                </a:ln>
                <a:solidFill>
                  <a:schemeClr val="bg1"/>
                </a:solidFill>
                <a:effectLst/>
              </a:rPr>
              <a:t>conforme</a:t>
            </a:r>
          </a:p>
          <a:p>
            <a:r>
              <a:rPr lang="es-ES" sz="7200" b="1" i="1" baseline="30000" dirty="0" smtClean="0">
                <a:ln w="127000">
                  <a:noFill/>
                </a:ln>
                <a:solidFill>
                  <a:schemeClr val="bg1"/>
                </a:solidFill>
                <a:effectLst/>
              </a:rPr>
              <a:t>a </a:t>
            </a:r>
            <a:r>
              <a:rPr lang="es-ES" sz="7200" b="1" i="1" baseline="30000" dirty="0">
                <a:ln w="127000">
                  <a:noFill/>
                </a:ln>
                <a:solidFill>
                  <a:schemeClr val="bg1"/>
                </a:solidFill>
                <a:effectLst/>
              </a:rPr>
              <a:t>tu palabra. </a:t>
            </a:r>
            <a:br>
              <a:rPr lang="es-ES" sz="7200" b="1" i="1" baseline="30000" dirty="0">
                <a:ln w="127000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es-ES" sz="7200" b="1" baseline="30000" dirty="0">
                <a:ln w="127000">
                  <a:noFill/>
                </a:ln>
                <a:solidFill>
                  <a:schemeClr val="bg1"/>
                </a:solidFill>
                <a:effectLst/>
              </a:rPr>
              <a:t>Salmo </a:t>
            </a:r>
            <a:r>
              <a:rPr lang="es-ES" sz="7200" b="1" baseline="30000" dirty="0" smtClean="0">
                <a:ln w="127000">
                  <a:noFill/>
                </a:ln>
                <a:solidFill>
                  <a:schemeClr val="bg1"/>
                </a:solidFill>
                <a:effectLst/>
              </a:rPr>
              <a:t>119:41</a:t>
            </a:r>
            <a:endParaRPr lang="en-US" sz="7200" b="1" dirty="0">
              <a:ln w="127000"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53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er año\OTROS\tecnologia-fondos-de-pantalla-tulipanes-gr-fico-hierba-flores-foto-im-genes-303970-19551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567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93296"/>
            <a:ext cx="91440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cap="all" dirty="0" smtClean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©2015 hermanamargarita.com</a:t>
            </a:r>
            <a:endParaRPr lang="en-US" sz="2800" cap="all" dirty="0">
              <a:ln w="9000" cmpd="sng">
                <a:noFill/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708920"/>
            <a:ext cx="91440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n w="127000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</a:t>
            </a:r>
            <a:r>
              <a:rPr lang="en-US" sz="6600" b="1" dirty="0" err="1" smtClean="0">
                <a:ln w="127000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conspiración</a:t>
            </a:r>
            <a:endParaRPr lang="en-US" sz="6600" b="1" dirty="0" smtClean="0">
              <a:ln w="127000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6600" b="1" dirty="0">
                <a:ln w="127000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n-US" sz="6600" b="1" dirty="0" smtClean="0">
                <a:ln w="127000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 </a:t>
            </a:r>
            <a:r>
              <a:rPr lang="en-US" sz="6600" b="1" dirty="0" err="1" smtClean="0">
                <a:ln w="127000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Amán</a:t>
            </a:r>
            <a:endParaRPr lang="en-US" sz="6600" b="1" dirty="0">
              <a:ln w="127000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-27384"/>
            <a:ext cx="9180512" cy="6912768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512" y="2708920"/>
            <a:ext cx="91440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n w="1270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</a:t>
            </a:r>
            <a:r>
              <a:rPr lang="en-US" sz="6600" b="1" dirty="0" err="1" smtClean="0">
                <a:ln w="1270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conspiración</a:t>
            </a:r>
            <a:endParaRPr lang="en-US" sz="6600" b="1" dirty="0" smtClean="0">
              <a:ln w="127000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6600" b="1" dirty="0">
                <a:ln w="1270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n-US" sz="6600" b="1" dirty="0" smtClean="0">
                <a:ln w="1270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 </a:t>
            </a:r>
            <a:r>
              <a:rPr lang="en-US" sz="6600" b="1" dirty="0" err="1" smtClean="0">
                <a:ln w="1270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Amán</a:t>
            </a:r>
            <a:endParaRPr lang="en-US" sz="6600" b="1" dirty="0">
              <a:ln w="127000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581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1079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MARDOQUEO Y LOS TRAIDORES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027" name="Picture 3" descr="D:\Desktop\ENERO PENDIENTES\11 02 15\ESTER CO 1-14\E08 Mardoqueo y los traidor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4"/>
          <a:stretch/>
        </p:blipFill>
        <p:spPr bwMode="auto">
          <a:xfrm>
            <a:off x="-1" y="565408"/>
            <a:ext cx="9137353" cy="6292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61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6" name="5 Grupo"/>
          <p:cNvGrpSpPr/>
          <p:nvPr/>
        </p:nvGrpSpPr>
        <p:grpSpPr>
          <a:xfrm>
            <a:off x="0" y="-282225"/>
            <a:ext cx="9144000" cy="913366"/>
            <a:chOff x="0" y="-282225"/>
            <a:chExt cx="9144000" cy="913366"/>
          </a:xfrm>
        </p:grpSpPr>
        <p:sp>
          <p:nvSpPr>
            <p:cNvPr id="5" name="4 CuadroTexto"/>
            <p:cNvSpPr txBox="1"/>
            <p:nvPr/>
          </p:nvSpPr>
          <p:spPr>
            <a:xfrm>
              <a:off x="0" y="107921"/>
              <a:ext cx="914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MARDOQUEO NO SE ARRODILLA ANTE AMAN</a:t>
              </a:r>
              <a:endParaRPr lang="es-ES" sz="2800" baseline="30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 rot="2389082">
              <a:off x="8429307" y="-282225"/>
              <a:ext cx="360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,</a:t>
              </a:r>
              <a:endParaRPr lang="es-ES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1026" name="Picture 2" descr="D:\3er año\ESTER\IMAGENES\ESTER CO 1-14\E09 Mardoqueo no se inclina ante Am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"/>
          <a:stretch/>
        </p:blipFill>
        <p:spPr bwMode="auto">
          <a:xfrm>
            <a:off x="0" y="631141"/>
            <a:ext cx="9144000" cy="6226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57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1079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AMÁN DECIDE DESTRUIR A LOS JUDÍOS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075" name="Picture 3" descr="D:\Desktop\ENERO PENDIENTES\11 02 15\ESTER CO 1-14\E10 Aman decide destrur a los judio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2"/>
          <a:stretch/>
        </p:blipFill>
        <p:spPr bwMode="auto">
          <a:xfrm>
            <a:off x="0" y="678969"/>
            <a:ext cx="9144000" cy="6206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097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1079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EL REY DA A AMÁN SU ANILLO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099" name="Picture 3" descr="D:\Desktop\ENERO PENDIENTES\11 02 15\ESTER CO 1-14\E11 Aman recibe anillo del r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" b="2372"/>
          <a:stretch/>
        </p:blipFill>
        <p:spPr bwMode="auto">
          <a:xfrm>
            <a:off x="0" y="692696"/>
            <a:ext cx="9144000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08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446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MARDOQUEO GIME DEBIDO AL DECRETO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123" name="Picture 3" descr="D:\Desktop\ENERO PENDIENTES\11 02 15\ESTER CO 1-14\E12 Mardoqueo gimiendo de lu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0" y="620688"/>
            <a:ext cx="9144000" cy="6223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235361" y="0"/>
            <a:ext cx="9379361" cy="74193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-235361" y="639852"/>
            <a:ext cx="9379361" cy="6779529"/>
          </a:xfrm>
          <a:prstGeom prst="rect">
            <a:avLst/>
          </a:prstGeom>
          <a:solidFill>
            <a:srgbClr val="EFD49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CCCC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-396552" y="2052325"/>
            <a:ext cx="734481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aseline="30000" dirty="0">
                <a:ln w="20320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¡Para un </a:t>
            </a:r>
            <a:r>
              <a:rPr lang="es-ES" sz="8800" baseline="30000" dirty="0" smtClean="0">
                <a:ln w="20320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momento</a:t>
            </a:r>
          </a:p>
          <a:p>
            <a:pPr algn="ctr"/>
            <a:r>
              <a:rPr lang="es-ES" sz="8800" baseline="30000" dirty="0" smtClean="0">
                <a:ln w="20320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como éste has llegado al </a:t>
            </a:r>
            <a:r>
              <a:rPr lang="es-ES" sz="8800" baseline="30000" dirty="0">
                <a:ln w="20320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trono!</a:t>
            </a:r>
          </a:p>
          <a:p>
            <a:endParaRPr lang="es-ES" dirty="0">
              <a:ln w="254000">
                <a:solidFill>
                  <a:schemeClr val="tx1"/>
                </a:solidFill>
              </a:ln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468560" y="2052325"/>
            <a:ext cx="748883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aseline="30000" dirty="0">
                <a:ln w="88900">
                  <a:noFill/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¡Para </a:t>
            </a:r>
            <a:r>
              <a:rPr lang="es-ES" sz="8800" baseline="30000" dirty="0" smtClean="0">
                <a:ln w="88900">
                  <a:noFill/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un momento</a:t>
            </a:r>
          </a:p>
          <a:p>
            <a:pPr algn="ctr"/>
            <a:r>
              <a:rPr lang="es-ES" sz="8800" baseline="30000" dirty="0" smtClean="0">
                <a:ln w="88900">
                  <a:noFill/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como éste has llegado al </a:t>
            </a:r>
            <a:r>
              <a:rPr lang="es-ES" sz="8800" baseline="30000" dirty="0">
                <a:ln w="88900">
                  <a:noFill/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trono!</a:t>
            </a:r>
          </a:p>
          <a:p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4283968" y="545155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16632"/>
            <a:ext cx="7369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MENSAJE DE MARDOQUEO A ESTER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5" b="43984"/>
          <a:stretch/>
        </p:blipFill>
        <p:spPr>
          <a:xfrm>
            <a:off x="5697016" y="1101050"/>
            <a:ext cx="3339480" cy="621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10792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ESTER DECIDE INTERCEDER POR SU PUEBLO</a:t>
            </a:r>
          </a:p>
        </p:txBody>
      </p:sp>
      <p:pic>
        <p:nvPicPr>
          <p:cNvPr id="7171" name="Picture 3" descr="D:\Desktop\ENERO PENDIENTES\11 02 15\ESTER CO 15-28\Ester  y E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9" r="12685" b="4964"/>
          <a:stretch/>
        </p:blipFill>
        <p:spPr bwMode="auto">
          <a:xfrm>
            <a:off x="0" y="692696"/>
            <a:ext cx="9144001" cy="6188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67544" y="1979542"/>
            <a:ext cx="6372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500" dirty="0" smtClean="0">
                <a:ln w="11430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¡Si perezco,</a:t>
            </a:r>
          </a:p>
          <a:p>
            <a:r>
              <a:rPr lang="es-ES" sz="6500" dirty="0" smtClean="0">
                <a:ln w="11430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que perezca!</a:t>
            </a:r>
            <a:endParaRPr lang="es-ES" dirty="0">
              <a:ln w="114300">
                <a:solidFill>
                  <a:schemeClr val="tx1"/>
                </a:solidFill>
              </a:ln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1984191"/>
            <a:ext cx="6372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500" dirty="0" smtClean="0">
                <a:ln w="88900">
                  <a:noFill/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¡Si perezco,</a:t>
            </a:r>
          </a:p>
          <a:p>
            <a:r>
              <a:rPr lang="es-ES" sz="6500" dirty="0" smtClean="0">
                <a:ln w="88900">
                  <a:noFill/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que perezca!</a:t>
            </a:r>
            <a:endParaRPr lang="es-ES" dirty="0">
              <a:ln w="88900"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123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</dc:creator>
  <cp:lastModifiedBy>kerstin.lundquist</cp:lastModifiedBy>
  <cp:revision>24</cp:revision>
  <dcterms:created xsi:type="dcterms:W3CDTF">2015-02-14T07:08:34Z</dcterms:created>
  <dcterms:modified xsi:type="dcterms:W3CDTF">2015-02-23T22:57:45Z</dcterms:modified>
</cp:coreProperties>
</file>