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3" r:id="rId3"/>
    <p:sldId id="262" r:id="rId4"/>
    <p:sldId id="257" r:id="rId5"/>
    <p:sldId id="256" r:id="rId6"/>
    <p:sldId id="261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CC99"/>
    <a:srgbClr val="009999"/>
    <a:srgbClr val="0099CC"/>
    <a:srgbClr val="33CCCC"/>
    <a:srgbClr val="00FFFF"/>
    <a:srgbClr val="66FFFF"/>
    <a:srgbClr val="FF0066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01"/>
    <p:restoredTop sz="93632"/>
  </p:normalViewPr>
  <p:slideViewPr>
    <p:cSldViewPr snapToGrid="0" snapToObjects="1">
      <p:cViewPr varScale="1">
        <p:scale>
          <a:sx n="88" d="100"/>
          <a:sy n="88" d="100"/>
        </p:scale>
        <p:origin x="3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598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721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729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40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40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970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336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812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444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46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660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6E655-0B59-B34D-94B9-6A74B3188738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A549-A188-FC4E-959B-94F6D6B5769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051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94514" l="7992" r="92203"/>
                    </a14:imgEffect>
                  </a14:imgLayer>
                </a14:imgProps>
              </a:ext>
            </a:extLst>
          </a:blip>
          <a:srcRect l="7380" t="7904" r="7565" b="4370"/>
          <a:stretch/>
        </p:blipFill>
        <p:spPr>
          <a:xfrm>
            <a:off x="2403492" y="198654"/>
            <a:ext cx="7491622" cy="63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sultado de imagen para imagenes de señalamientos de no cel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0793" y="-2690793"/>
            <a:ext cx="681041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8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234778" y="197709"/>
            <a:ext cx="11726564" cy="64749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34778" y="2984157"/>
            <a:ext cx="11726564" cy="23477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4732638" y="1952368"/>
            <a:ext cx="6808573" cy="23601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TÚNEL DE</a:t>
            </a:r>
          </a:p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EXPLORACIÓN</a:t>
            </a:r>
            <a:endParaRPr lang="es-MX" sz="60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94514" l="7992" r="92203"/>
                    </a14:imgEffect>
                  </a14:imgLayer>
                </a14:imgProps>
              </a:ext>
            </a:extLst>
          </a:blip>
          <a:srcRect l="7380" t="7904" r="7565" b="4370"/>
          <a:stretch/>
        </p:blipFill>
        <p:spPr>
          <a:xfrm>
            <a:off x="203975" y="1124465"/>
            <a:ext cx="4559466" cy="4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6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234778" y="197709"/>
            <a:ext cx="11726564" cy="64749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34778" y="2984157"/>
            <a:ext cx="11726564" cy="234778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4732638" y="1952368"/>
            <a:ext cx="6808573" cy="236014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PUENTE DE</a:t>
            </a:r>
          </a:p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CONEXIÓN</a:t>
            </a:r>
            <a:endParaRPr lang="es-MX" sz="60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94514" l="7992" r="92203"/>
                    </a14:imgEffect>
                  </a14:imgLayer>
                </a14:imgProps>
              </a:ext>
            </a:extLst>
          </a:blip>
          <a:srcRect l="7380" t="7904" r="7565" b="4370"/>
          <a:stretch/>
        </p:blipFill>
        <p:spPr>
          <a:xfrm>
            <a:off x="203975" y="1124465"/>
            <a:ext cx="4559466" cy="4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5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234778" y="197709"/>
            <a:ext cx="11726564" cy="6474940"/>
          </a:xfrm>
          <a:prstGeom prst="rect">
            <a:avLst/>
          </a:prstGeom>
          <a:solidFill>
            <a:srgbClr val="33CC33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34778" y="2984157"/>
            <a:ext cx="11726564" cy="23477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4732638" y="1952368"/>
            <a:ext cx="6808573" cy="23601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PARQUE DE</a:t>
            </a:r>
          </a:p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DIVERSIONES</a:t>
            </a: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94514" l="7992" r="92203"/>
                    </a14:imgEffect>
                  </a14:imgLayer>
                </a14:imgProps>
              </a:ext>
            </a:extLst>
          </a:blip>
          <a:srcRect l="7380" t="7904" r="7565" b="4370"/>
          <a:stretch/>
        </p:blipFill>
        <p:spPr>
          <a:xfrm>
            <a:off x="203975" y="1124465"/>
            <a:ext cx="4559466" cy="4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53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234778" y="197709"/>
            <a:ext cx="11726564" cy="6474940"/>
          </a:xfrm>
          <a:prstGeom prst="rect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34778" y="2984157"/>
            <a:ext cx="11726564" cy="23477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4732638" y="1952368"/>
            <a:ext cx="6808573" cy="236014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ESTACIÓN DE</a:t>
            </a:r>
          </a:p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SERVICIO</a:t>
            </a: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94514" l="7992" r="92203"/>
                    </a14:imgEffect>
                  </a14:imgLayer>
                </a14:imgProps>
              </a:ext>
            </a:extLst>
          </a:blip>
          <a:srcRect l="7380" t="7904" r="7565" b="4370"/>
          <a:stretch/>
        </p:blipFill>
        <p:spPr>
          <a:xfrm>
            <a:off x="203975" y="1124465"/>
            <a:ext cx="4559466" cy="4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234778" y="197709"/>
            <a:ext cx="11726564" cy="6474940"/>
          </a:xfrm>
          <a:prstGeom prst="rect">
            <a:avLst/>
          </a:prstGeom>
          <a:solidFill>
            <a:srgbClr val="00CC99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34778" y="2984157"/>
            <a:ext cx="11726564" cy="23477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4732638" y="1952368"/>
            <a:ext cx="6808573" cy="23601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60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DESCANSO</a:t>
            </a: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94514" l="7992" r="92203"/>
                    </a14:imgEffect>
                  </a14:imgLayer>
                </a14:imgProps>
              </a:ext>
            </a:extLst>
          </a:blip>
          <a:srcRect l="7380" t="7904" r="7565" b="4370"/>
          <a:stretch/>
        </p:blipFill>
        <p:spPr>
          <a:xfrm>
            <a:off x="203975" y="1124465"/>
            <a:ext cx="4559466" cy="4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52237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magen relacionada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4108" name="Picture 12" descr="esultado de imagen para imagenes  ANIMADAS DE LIBRETAS Y PLUM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" b="7851"/>
          <a:stretch/>
        </p:blipFill>
        <p:spPr bwMode="auto">
          <a:xfrm>
            <a:off x="2113280" y="107673"/>
            <a:ext cx="6807200" cy="67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9959" y="2021268"/>
            <a:ext cx="1172601" cy="9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2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sultado de imagen para imagenes animadas de camaras filmador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4" y="20319"/>
            <a:ext cx="10836613" cy="68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10" y="3151763"/>
            <a:ext cx="2067900" cy="23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8976">
            <a:off x="2713723" y="-1481346"/>
            <a:ext cx="6724016" cy="101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18364">
            <a:off x="5690384" y="2333402"/>
            <a:ext cx="1799881" cy="20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4676"/>
            <a:ext cx="11968480" cy="6843324"/>
          </a:xfrm>
        </p:spPr>
      </p:pic>
    </p:spTree>
    <p:extLst>
      <p:ext uri="{BB962C8B-B14F-4D97-AF65-F5344CB8AC3E}">
        <p14:creationId xmlns:p14="http://schemas.microsoft.com/office/powerpoint/2010/main" val="39933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2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70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52920" y="208580"/>
            <a:ext cx="12444919" cy="6570600"/>
          </a:xfrm>
          <a:prstGeom prst="rect">
            <a:avLst/>
          </a:prstGeom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09" y="742603"/>
            <a:ext cx="6031148" cy="5502554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50000"/>
              </a:schemeClr>
            </a:outerShdw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17368287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13</Words>
  <Application>Microsoft Office PowerPoint</Application>
  <PresentationFormat>Panorámica</PresentationFormat>
  <Paragraphs>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Windows</cp:lastModifiedBy>
  <cp:revision>38</cp:revision>
  <dcterms:created xsi:type="dcterms:W3CDTF">2018-04-29T15:17:43Z</dcterms:created>
  <dcterms:modified xsi:type="dcterms:W3CDTF">2018-05-30T21:28:47Z</dcterms:modified>
</cp:coreProperties>
</file>