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6" r:id="rId3"/>
    <p:sldId id="263" r:id="rId4"/>
    <p:sldId id="256" r:id="rId5"/>
    <p:sldId id="257" r:id="rId6"/>
    <p:sldId id="265" r:id="rId7"/>
    <p:sldId id="259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63" d="100"/>
          <a:sy n="63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86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51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964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01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01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88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63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18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85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37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26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ECC6-9B22-40F4-B97D-B635F9E01727}" type="datetimeFigureOut">
              <a:rPr lang="es-ES" smtClean="0"/>
              <a:t>25/05/2019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FB3-B0E4-4452-87BF-FB3F5110C9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87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slide" Target="slide7.xml"/><Relationship Id="rId15" Type="http://schemas.openxmlformats.org/officeDocument/2006/relationships/slide" Target="slide3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8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3" b="99157" l="3857" r="97521">
                        <a14:foregroundMark x1="43251" y1="54588" x2="43251" y2="54588"/>
                        <a14:foregroundMark x1="39532" y1="53745" x2="39256" y2="56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832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 rot="19827719">
            <a:off x="-193881" y="2333032"/>
            <a:ext cx="95476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Versículo</a:t>
            </a:r>
            <a:r>
              <a:rPr lang="es-ES" sz="13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 del día </a:t>
            </a:r>
            <a:endParaRPr lang="es-ES" sz="13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552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257" y="2205698"/>
            <a:ext cx="2456962" cy="1693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ítulo 1"/>
          <p:cNvSpPr txBox="1">
            <a:spLocks/>
          </p:cNvSpPr>
          <p:nvPr/>
        </p:nvSpPr>
        <p:spPr>
          <a:xfrm rot="20756981">
            <a:off x="3935392" y="2240396"/>
            <a:ext cx="1163336" cy="759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VE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es-VE" sz="1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SITIOS A EXPLORAR</a:t>
            </a:r>
            <a:endParaRPr lang="es-VE" sz="1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7" name="Grupo 11"/>
          <p:cNvGrpSpPr/>
          <p:nvPr/>
        </p:nvGrpSpPr>
        <p:grpSpPr>
          <a:xfrm>
            <a:off x="6336438" y="400278"/>
            <a:ext cx="2656004" cy="2511810"/>
            <a:chOff x="313703" y="490123"/>
            <a:chExt cx="2619375" cy="2698733"/>
          </a:xfrm>
        </p:grpSpPr>
        <p:pic>
          <p:nvPicPr>
            <p:cNvPr id="8" name="Imagen 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703" y="490123"/>
              <a:ext cx="2619375" cy="1743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ítulo 1"/>
            <p:cNvSpPr txBox="1">
              <a:spLocks/>
            </p:cNvSpPr>
            <p:nvPr/>
          </p:nvSpPr>
          <p:spPr>
            <a:xfrm>
              <a:off x="417443" y="2143238"/>
              <a:ext cx="2515635" cy="104561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s-VE" sz="3200" dirty="0" smtClean="0"/>
                <a:t> </a:t>
              </a:r>
              <a:r>
                <a:rPr lang="es-VE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DESIERTO</a:t>
              </a:r>
              <a:endParaRPr lang="es-V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upo 13"/>
          <p:cNvGrpSpPr/>
          <p:nvPr/>
        </p:nvGrpSpPr>
        <p:grpSpPr>
          <a:xfrm>
            <a:off x="100604" y="3709619"/>
            <a:ext cx="2743204" cy="2288412"/>
            <a:chOff x="307179" y="3073201"/>
            <a:chExt cx="2620101" cy="2288412"/>
          </a:xfrm>
        </p:grpSpPr>
        <p:pic>
          <p:nvPicPr>
            <p:cNvPr id="11" name="Imagen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3704" y="3073201"/>
              <a:ext cx="2613576" cy="16235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Título 1"/>
            <p:cNvSpPr txBox="1">
              <a:spLocks/>
            </p:cNvSpPr>
            <p:nvPr/>
          </p:nvSpPr>
          <p:spPr>
            <a:xfrm>
              <a:off x="307179" y="4696795"/>
              <a:ext cx="2620101" cy="66481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VE" dirty="0" smtClean="0"/>
                <a:t> </a:t>
              </a:r>
              <a:r>
                <a:rPr lang="es-VE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ESPACIO</a:t>
              </a:r>
              <a:endParaRPr lang="es-V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upo 1"/>
          <p:cNvGrpSpPr/>
          <p:nvPr/>
        </p:nvGrpSpPr>
        <p:grpSpPr>
          <a:xfrm>
            <a:off x="3028522" y="4221088"/>
            <a:ext cx="2839622" cy="2463975"/>
            <a:chOff x="4448154" y="4436371"/>
            <a:chExt cx="2450201" cy="2248691"/>
          </a:xfrm>
        </p:grpSpPr>
        <p:pic>
          <p:nvPicPr>
            <p:cNvPr id="14" name="Imagen 1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48154" y="4436371"/>
              <a:ext cx="2450201" cy="15242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Título 1"/>
            <p:cNvSpPr txBox="1">
              <a:spLocks/>
            </p:cNvSpPr>
            <p:nvPr/>
          </p:nvSpPr>
          <p:spPr>
            <a:xfrm>
              <a:off x="4547544" y="6020244"/>
              <a:ext cx="2232704" cy="66481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VE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MAR</a:t>
              </a:r>
              <a:endParaRPr lang="es-V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Grupo 20"/>
          <p:cNvGrpSpPr/>
          <p:nvPr/>
        </p:nvGrpSpPr>
        <p:grpSpPr>
          <a:xfrm>
            <a:off x="6012160" y="3709619"/>
            <a:ext cx="3024336" cy="2557667"/>
            <a:chOff x="8419229" y="3311734"/>
            <a:chExt cx="2712597" cy="2382288"/>
          </a:xfrm>
        </p:grpSpPr>
        <p:pic>
          <p:nvPicPr>
            <p:cNvPr id="17" name="Imagen 18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78867" y="3311734"/>
              <a:ext cx="2469119" cy="155226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ítulo 1"/>
            <p:cNvSpPr txBox="1">
              <a:spLocks/>
            </p:cNvSpPr>
            <p:nvPr/>
          </p:nvSpPr>
          <p:spPr>
            <a:xfrm>
              <a:off x="8419229" y="5029204"/>
              <a:ext cx="2712597" cy="66481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VE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MONTAÑA</a:t>
              </a:r>
              <a:endParaRPr lang="es-VE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00604" y="400279"/>
            <a:ext cx="2527180" cy="2486502"/>
            <a:chOff x="100604" y="400279"/>
            <a:chExt cx="2527180" cy="2486502"/>
          </a:xfrm>
        </p:grpSpPr>
        <p:pic>
          <p:nvPicPr>
            <p:cNvPr id="20" name="Imagen 2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0604" y="400279"/>
              <a:ext cx="2527180" cy="1716448"/>
            </a:xfrm>
            <a:prstGeom prst="ellipse">
              <a:avLst/>
            </a:prstGeom>
            <a:ln>
              <a:solidFill>
                <a:schemeClr val="bg2"/>
              </a:solidFill>
            </a:ln>
            <a:effectLst>
              <a:softEdge rad="112500"/>
            </a:effectLst>
          </p:spPr>
        </p:pic>
        <p:sp>
          <p:nvSpPr>
            <p:cNvPr id="21" name="Título 1"/>
            <p:cNvSpPr txBox="1">
              <a:spLocks/>
            </p:cNvSpPr>
            <p:nvPr/>
          </p:nvSpPr>
          <p:spPr>
            <a:xfrm>
              <a:off x="351957" y="2198257"/>
              <a:ext cx="2042699" cy="68852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55000" lnSpcReduction="2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VE" sz="5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JARDIN</a:t>
              </a:r>
              <a:endParaRPr lang="es-V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467677" y="154850"/>
            <a:ext cx="2042699" cy="2018177"/>
            <a:chOff x="3467677" y="154850"/>
            <a:chExt cx="2042699" cy="2018177"/>
          </a:xfrm>
        </p:grpSpPr>
        <p:pic>
          <p:nvPicPr>
            <p:cNvPr id="3" name="Imagen 2">
              <a:hlinkClick r:id="rId15" action="ppaction://hlinksldjump"/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38587" y="154850"/>
              <a:ext cx="1900881" cy="1483503"/>
            </a:xfrm>
            <a:prstGeom prst="rect">
              <a:avLst/>
            </a:prstGeom>
          </p:spPr>
        </p:pic>
        <p:sp>
          <p:nvSpPr>
            <p:cNvPr id="22" name="Título 1"/>
            <p:cNvSpPr txBox="1">
              <a:spLocks/>
            </p:cNvSpPr>
            <p:nvPr/>
          </p:nvSpPr>
          <p:spPr>
            <a:xfrm>
              <a:off x="3467677" y="1484503"/>
              <a:ext cx="2042699" cy="68852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es-VE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LEMA</a:t>
              </a:r>
              <a:endParaRPr lang="es-V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0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552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63888" y="391606"/>
            <a:ext cx="4842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L</a:t>
            </a:r>
            <a:r>
              <a:rPr lang="es-ES" sz="1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ema.</a:t>
            </a:r>
            <a:r>
              <a:rPr lang="es-ES" sz="1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 </a:t>
            </a:r>
            <a:endParaRPr lang="es-ES" sz="1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Blackadder ITC" pitchFamily="82" charset="0"/>
            </a:endParaRPr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-11297" y="2322411"/>
            <a:ext cx="9061450" cy="4535589"/>
            <a:chOff x="156" y="542"/>
            <a:chExt cx="5708" cy="3266"/>
          </a:xfrm>
        </p:grpSpPr>
        <p:pic>
          <p:nvPicPr>
            <p:cNvPr id="7" name="Picture 69" descr="Imagen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542"/>
              <a:ext cx="5708" cy="3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0"/>
            <p:cNvSpPr>
              <a:spLocks noChangeArrowheads="1"/>
            </p:cNvSpPr>
            <p:nvPr/>
          </p:nvSpPr>
          <p:spPr bwMode="auto">
            <a:xfrm>
              <a:off x="249" y="1170"/>
              <a:ext cx="5286" cy="2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DF5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3525" indent="-263525" algn="just">
                <a:lnSpc>
                  <a:spcPct val="105000"/>
                </a:lnSpc>
                <a:spcBef>
                  <a:spcPct val="95000"/>
                </a:spcBef>
                <a:buClr>
                  <a:schemeClr val="accent2"/>
                </a:buClr>
                <a:buFont typeface="Wingdings" panose="05000000000000000000" pitchFamily="2" charset="2"/>
                <a:buBlip>
                  <a:blip r:embed="rId4"/>
                </a:buBlip>
                <a:defRPr sz="2000" b="1">
                  <a:solidFill>
                    <a:srgbClr val="800000"/>
                  </a:solidFill>
                  <a:latin typeface="Verdana" panose="020B0604030504040204" pitchFamily="34" charset="0"/>
                  <a:sym typeface="Symbol" panose="05050102010706020507" pitchFamily="18" charset="2"/>
                </a:defRPr>
              </a:lvl1pPr>
              <a:lvl2pPr marL="990600" indent="-277813" algn="just">
                <a:lnSpc>
                  <a:spcPct val="105000"/>
                </a:lnSpc>
                <a:spcBef>
                  <a:spcPct val="50000"/>
                </a:spcBef>
                <a:buClr>
                  <a:schemeClr val="hlink"/>
                </a:buClr>
                <a:buSzPct val="110000"/>
                <a:buBlip>
                  <a:blip r:embed="rId5"/>
                </a:buBlip>
                <a:defRPr sz="2000" b="1">
                  <a:solidFill>
                    <a:srgbClr val="663300"/>
                  </a:solidFill>
                  <a:latin typeface="Verdana" panose="020B0604030504040204" pitchFamily="34" charset="0"/>
                </a:defRPr>
              </a:lvl2pPr>
              <a:lvl3pPr marL="1398588" indent="-228600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ü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577975" indent="20638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1778000" algn="r">
                <a:lnSpc>
                  <a:spcPct val="105000"/>
                </a:lnSpc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2352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6924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1496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6068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buNone/>
              </a:pPr>
              <a:r>
                <a:rPr lang="es-ES" b="0" i="1" dirty="0">
                  <a:solidFill>
                    <a:schemeClr val="tx1"/>
                  </a:solidFill>
                </a:rPr>
                <a:t>   </a:t>
              </a:r>
              <a:r>
                <a:rPr lang="es-ES" sz="3200" i="1" dirty="0" smtClean="0">
                  <a:solidFill>
                    <a:schemeClr val="tx1"/>
                  </a:solidFill>
                </a:rPr>
                <a:t>“</a:t>
              </a:r>
              <a:r>
                <a:rPr lang="es-ES" sz="3200" i="1" dirty="0">
                  <a:solidFill>
                    <a:schemeClr val="tx1"/>
                  </a:solidFill>
                </a:rPr>
                <a:t>Yo te busco con todo el corazón; no dejes que me desvíes de tus mandamientos” </a:t>
              </a:r>
              <a:endParaRPr lang="es-ES" sz="3200" i="1" dirty="0" smtClean="0">
                <a:solidFill>
                  <a:schemeClr val="tx1"/>
                </a:solidFill>
              </a:endParaRPr>
            </a:p>
            <a:p>
              <a:pPr algn="r">
                <a:lnSpc>
                  <a:spcPct val="115000"/>
                </a:lnSpc>
                <a:buNone/>
              </a:pPr>
              <a:r>
                <a:rPr lang="es-ES" sz="3200" i="1" dirty="0">
                  <a:solidFill>
                    <a:schemeClr val="tx1"/>
                  </a:solidFill>
                </a:rPr>
                <a:t>S</a:t>
              </a:r>
              <a:r>
                <a:rPr lang="es-ES" sz="3200" i="1" dirty="0" smtClean="0">
                  <a:solidFill>
                    <a:schemeClr val="tx1"/>
                  </a:solidFill>
                </a:rPr>
                <a:t>almo 119:10</a:t>
              </a:r>
              <a:r>
                <a:rPr lang="es-VE" sz="3200" i="1" dirty="0" smtClean="0">
                  <a:solidFill>
                    <a:schemeClr val="tx1"/>
                  </a:solidFill>
                </a:rPr>
                <a:t> </a:t>
              </a:r>
              <a:endParaRPr lang="es-ES_tradnl" sz="3200" i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625">
            <a:off x="368899" y="355060"/>
            <a:ext cx="3587328" cy="254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1473" y="-3990"/>
            <a:ext cx="1712527" cy="13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6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552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99384" y="688628"/>
            <a:ext cx="5149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Jardín.</a:t>
            </a:r>
            <a:endParaRPr lang="es-ES" sz="1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Blackadder ITC" pitchFamily="8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70790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277527" y="2780928"/>
            <a:ext cx="8844829" cy="4262907"/>
            <a:chOff x="156" y="542"/>
            <a:chExt cx="5708" cy="3266"/>
          </a:xfrm>
        </p:grpSpPr>
        <p:pic>
          <p:nvPicPr>
            <p:cNvPr id="7" name="Picture 69" descr="Imagen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542"/>
              <a:ext cx="5708" cy="3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0"/>
            <p:cNvSpPr>
              <a:spLocks noChangeArrowheads="1"/>
            </p:cNvSpPr>
            <p:nvPr/>
          </p:nvSpPr>
          <p:spPr bwMode="auto">
            <a:xfrm>
              <a:off x="305" y="1307"/>
              <a:ext cx="5081" cy="1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DF5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3525" indent="-263525" algn="just">
                <a:lnSpc>
                  <a:spcPct val="105000"/>
                </a:lnSpc>
                <a:spcBef>
                  <a:spcPct val="95000"/>
                </a:spcBef>
                <a:buClr>
                  <a:schemeClr val="accent2"/>
                </a:buClr>
                <a:buFont typeface="Wingdings" panose="05000000000000000000" pitchFamily="2" charset="2"/>
                <a:buBlip>
                  <a:blip r:embed="rId5"/>
                </a:buBlip>
                <a:defRPr sz="2000" b="1">
                  <a:solidFill>
                    <a:srgbClr val="800000"/>
                  </a:solidFill>
                  <a:latin typeface="Verdana" panose="020B0604030504040204" pitchFamily="34" charset="0"/>
                  <a:sym typeface="Symbol" panose="05050102010706020507" pitchFamily="18" charset="2"/>
                </a:defRPr>
              </a:lvl1pPr>
              <a:lvl2pPr marL="990600" indent="-277813" algn="just">
                <a:lnSpc>
                  <a:spcPct val="105000"/>
                </a:lnSpc>
                <a:spcBef>
                  <a:spcPct val="50000"/>
                </a:spcBef>
                <a:buClr>
                  <a:schemeClr val="hlink"/>
                </a:buClr>
                <a:buSzPct val="110000"/>
                <a:buBlip>
                  <a:blip r:embed="rId6"/>
                </a:buBlip>
                <a:defRPr sz="2000" b="1">
                  <a:solidFill>
                    <a:srgbClr val="663300"/>
                  </a:solidFill>
                  <a:latin typeface="Verdana" panose="020B0604030504040204" pitchFamily="34" charset="0"/>
                </a:defRPr>
              </a:lvl2pPr>
              <a:lvl3pPr marL="1398588" indent="-228600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ü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577975" indent="20638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1778000" algn="r">
                <a:lnSpc>
                  <a:spcPct val="105000"/>
                </a:lnSpc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2352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6924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1496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6068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buNone/>
              </a:pPr>
              <a:r>
                <a:rPr lang="es-ES" sz="1600" b="0" i="1" dirty="0">
                  <a:solidFill>
                    <a:schemeClr val="tx1"/>
                  </a:solidFill>
                </a:rPr>
                <a:t>   </a:t>
              </a:r>
              <a:r>
                <a:rPr lang="es-ES" sz="3200" i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“</a:t>
              </a:r>
              <a:r>
                <a:rPr lang="es-VE" sz="3200" i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Son las iniquidades de ustedes las que los separa de Dios…” </a:t>
              </a:r>
            </a:p>
            <a:p>
              <a:pPr algn="r">
                <a:lnSpc>
                  <a:spcPct val="115000"/>
                </a:lnSpc>
                <a:buNone/>
              </a:pPr>
              <a:r>
                <a:rPr lang="es-VE" sz="3200" i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Isaías 59:2ª. </a:t>
              </a:r>
              <a:endParaRPr lang="es-ES_tradnl" sz="32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0" name="Imagen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1473" y="16327"/>
            <a:ext cx="1712527" cy="13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4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552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47864" y="760636"/>
            <a:ext cx="5750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Espacio.</a:t>
            </a:r>
            <a:endParaRPr lang="es-ES" sz="1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Blackadder ITC" pitchFamily="82" charset="0"/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36932" y="2493811"/>
            <a:ext cx="9061450" cy="4535589"/>
            <a:chOff x="156" y="542"/>
            <a:chExt cx="5708" cy="3266"/>
          </a:xfrm>
        </p:grpSpPr>
        <p:pic>
          <p:nvPicPr>
            <p:cNvPr id="4" name="Picture 69" descr="Imagen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542"/>
              <a:ext cx="5708" cy="3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70"/>
            <p:cNvSpPr>
              <a:spLocks noChangeArrowheads="1"/>
            </p:cNvSpPr>
            <p:nvPr/>
          </p:nvSpPr>
          <p:spPr bwMode="auto">
            <a:xfrm>
              <a:off x="249" y="1162"/>
              <a:ext cx="5081" cy="19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DF5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3525" indent="-263525" algn="just">
                <a:lnSpc>
                  <a:spcPct val="105000"/>
                </a:lnSpc>
                <a:spcBef>
                  <a:spcPct val="95000"/>
                </a:spcBef>
                <a:buClr>
                  <a:schemeClr val="accent2"/>
                </a:buClr>
                <a:buFont typeface="Wingdings" panose="05000000000000000000" pitchFamily="2" charset="2"/>
                <a:buBlip>
                  <a:blip r:embed="rId4"/>
                </a:buBlip>
                <a:defRPr sz="2000" b="1">
                  <a:solidFill>
                    <a:srgbClr val="800000"/>
                  </a:solidFill>
                  <a:latin typeface="Verdana" panose="020B0604030504040204" pitchFamily="34" charset="0"/>
                  <a:sym typeface="Symbol" panose="05050102010706020507" pitchFamily="18" charset="2"/>
                </a:defRPr>
              </a:lvl1pPr>
              <a:lvl2pPr marL="990600" indent="-277813" algn="just">
                <a:lnSpc>
                  <a:spcPct val="105000"/>
                </a:lnSpc>
                <a:spcBef>
                  <a:spcPct val="50000"/>
                </a:spcBef>
                <a:buClr>
                  <a:schemeClr val="hlink"/>
                </a:buClr>
                <a:buSzPct val="110000"/>
                <a:buBlip>
                  <a:blip r:embed="rId5"/>
                </a:buBlip>
                <a:defRPr sz="2000" b="1">
                  <a:solidFill>
                    <a:srgbClr val="663300"/>
                  </a:solidFill>
                  <a:latin typeface="Verdana" panose="020B0604030504040204" pitchFamily="34" charset="0"/>
                </a:defRPr>
              </a:lvl2pPr>
              <a:lvl3pPr marL="1398588" indent="-228600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ü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577975" indent="20638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1778000" algn="r">
                <a:lnSpc>
                  <a:spcPct val="105000"/>
                </a:lnSpc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2352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6924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1496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6068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buNone/>
              </a:pPr>
              <a:r>
                <a:rPr lang="es-ES" b="0" i="1" dirty="0">
                  <a:solidFill>
                    <a:schemeClr val="tx1"/>
                  </a:solidFill>
                </a:rPr>
                <a:t>   </a:t>
              </a:r>
              <a:r>
                <a:rPr lang="es-ES" sz="3200" i="1" dirty="0" smtClean="0">
                  <a:solidFill>
                    <a:schemeClr val="tx1"/>
                  </a:solidFill>
                </a:rPr>
                <a:t>"</a:t>
              </a:r>
              <a:r>
                <a:rPr lang="es-VE" sz="3200" i="1" dirty="0">
                  <a:solidFill>
                    <a:schemeClr val="tx1"/>
                  </a:solidFill>
                </a:rPr>
                <a:t>Yo Jehová; este es mi nombre; y a otro no daré mi gloria, ni mi alabanza a esculturas</a:t>
              </a:r>
              <a:r>
                <a:rPr lang="es-VE" sz="3200" i="1" dirty="0" smtClean="0">
                  <a:solidFill>
                    <a:schemeClr val="tx1"/>
                  </a:solidFill>
                </a:rPr>
                <a:t>.” </a:t>
              </a:r>
            </a:p>
            <a:p>
              <a:pPr algn="r">
                <a:lnSpc>
                  <a:spcPct val="115000"/>
                </a:lnSpc>
                <a:buNone/>
              </a:pPr>
              <a:r>
                <a:rPr lang="es-VE" sz="3200" i="1" dirty="0" smtClean="0">
                  <a:solidFill>
                    <a:schemeClr val="tx1"/>
                  </a:solidFill>
                </a:rPr>
                <a:t>Isaías 42:8  </a:t>
              </a:r>
              <a:endParaRPr lang="es-ES_tradnl" sz="3200" i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3347864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Imagen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3302" y="121902"/>
            <a:ext cx="1712527" cy="13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9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552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77084" y="1133890"/>
            <a:ext cx="5760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Montaña.</a:t>
            </a:r>
            <a:endParaRPr lang="es-ES" sz="120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Blackadder ITC" pitchFamily="82" charset="0"/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07504" y="2637827"/>
            <a:ext cx="9061450" cy="4535589"/>
            <a:chOff x="156" y="542"/>
            <a:chExt cx="5708" cy="3266"/>
          </a:xfrm>
        </p:grpSpPr>
        <p:pic>
          <p:nvPicPr>
            <p:cNvPr id="4" name="Picture 69" descr="Imagen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542"/>
              <a:ext cx="5708" cy="3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70"/>
            <p:cNvSpPr>
              <a:spLocks noChangeArrowheads="1"/>
            </p:cNvSpPr>
            <p:nvPr/>
          </p:nvSpPr>
          <p:spPr bwMode="auto">
            <a:xfrm>
              <a:off x="202" y="1277"/>
              <a:ext cx="5288" cy="1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DF5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263525" indent="-263525" algn="just">
                <a:lnSpc>
                  <a:spcPct val="105000"/>
                </a:lnSpc>
                <a:spcBef>
                  <a:spcPct val="95000"/>
                </a:spcBef>
                <a:buClr>
                  <a:schemeClr val="accent2"/>
                </a:buClr>
                <a:buFont typeface="Wingdings" panose="05000000000000000000" pitchFamily="2" charset="2"/>
                <a:buBlip>
                  <a:blip r:embed="rId4"/>
                </a:buBlip>
                <a:defRPr sz="2000" b="1">
                  <a:solidFill>
                    <a:srgbClr val="800000"/>
                  </a:solidFill>
                  <a:latin typeface="Verdana" panose="020B0604030504040204" pitchFamily="34" charset="0"/>
                  <a:sym typeface="Symbol" panose="05050102010706020507" pitchFamily="18" charset="2"/>
                </a:defRPr>
              </a:lvl1pPr>
              <a:lvl2pPr marL="990600" indent="-277813" algn="just">
                <a:lnSpc>
                  <a:spcPct val="105000"/>
                </a:lnSpc>
                <a:spcBef>
                  <a:spcPct val="50000"/>
                </a:spcBef>
                <a:buClr>
                  <a:schemeClr val="hlink"/>
                </a:buClr>
                <a:buSzPct val="110000"/>
                <a:buBlip>
                  <a:blip r:embed="rId5"/>
                </a:buBlip>
                <a:defRPr sz="2000" b="1">
                  <a:solidFill>
                    <a:srgbClr val="663300"/>
                  </a:solidFill>
                  <a:latin typeface="Verdana" panose="020B0604030504040204" pitchFamily="34" charset="0"/>
                </a:defRPr>
              </a:lvl2pPr>
              <a:lvl3pPr marL="1398588" indent="-228600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ü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577975" indent="20638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1778000" algn="r">
                <a:lnSpc>
                  <a:spcPct val="105000"/>
                </a:lnSpc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2352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6924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1496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6068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buNone/>
              </a:pPr>
              <a:r>
                <a:rPr lang="es-ES" b="0" i="1" dirty="0">
                  <a:solidFill>
                    <a:schemeClr val="tx1"/>
                  </a:solidFill>
                </a:rPr>
                <a:t>   </a:t>
              </a:r>
              <a:r>
                <a:rPr lang="es-ES" sz="2800" i="1" dirty="0" smtClean="0">
                  <a:solidFill>
                    <a:schemeClr val="tx1"/>
                  </a:solidFill>
                </a:rPr>
                <a:t>"</a:t>
              </a:r>
              <a:r>
                <a:rPr lang="es-ES" sz="2800" i="1" dirty="0">
                  <a:solidFill>
                    <a:schemeClr val="tx1"/>
                  </a:solidFill>
                </a:rPr>
                <a:t>Ahora, pues, si diereis oído a mi voz, y guardareis mi pacto, vosotros seréis mi especial tesoro...” </a:t>
              </a:r>
              <a:r>
                <a:rPr lang="es-ES" sz="2800" i="1" dirty="0" smtClean="0">
                  <a:solidFill>
                    <a:schemeClr val="tx1"/>
                  </a:solidFill>
                </a:rPr>
                <a:t> </a:t>
              </a:r>
            </a:p>
            <a:p>
              <a:pPr algn="r">
                <a:lnSpc>
                  <a:spcPct val="115000"/>
                </a:lnSpc>
                <a:buNone/>
              </a:pPr>
              <a:r>
                <a:rPr lang="es-ES" sz="2800" i="1" dirty="0" smtClean="0">
                  <a:solidFill>
                    <a:schemeClr val="tx1"/>
                  </a:solidFill>
                </a:rPr>
                <a:t>Éxodo 19:5.</a:t>
              </a:r>
              <a:endParaRPr lang="es-ES" sz="2800" i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933" y="116632"/>
            <a:ext cx="3210722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3302" y="121902"/>
            <a:ext cx="1712527" cy="134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7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552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82748" y="620910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Desierto.</a:t>
            </a:r>
            <a:endParaRPr lang="es-ES" sz="1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Blackadder ITC" pitchFamily="82" charset="0"/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40231" y="2429980"/>
            <a:ext cx="8844829" cy="4262907"/>
            <a:chOff x="156" y="542"/>
            <a:chExt cx="5708" cy="3266"/>
          </a:xfrm>
        </p:grpSpPr>
        <p:pic>
          <p:nvPicPr>
            <p:cNvPr id="4" name="Picture 69" descr="Imagen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542"/>
              <a:ext cx="5708" cy="3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70"/>
            <p:cNvSpPr>
              <a:spLocks noChangeArrowheads="1"/>
            </p:cNvSpPr>
            <p:nvPr/>
          </p:nvSpPr>
          <p:spPr bwMode="auto">
            <a:xfrm>
              <a:off x="305" y="1307"/>
              <a:ext cx="5081" cy="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DF5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3525" indent="-263525" algn="just">
                <a:lnSpc>
                  <a:spcPct val="105000"/>
                </a:lnSpc>
                <a:spcBef>
                  <a:spcPct val="95000"/>
                </a:spcBef>
                <a:buClr>
                  <a:schemeClr val="accent2"/>
                </a:buClr>
                <a:buFont typeface="Wingdings" panose="05000000000000000000" pitchFamily="2" charset="2"/>
                <a:buBlip>
                  <a:blip r:embed="rId4"/>
                </a:buBlip>
                <a:defRPr sz="2000" b="1">
                  <a:solidFill>
                    <a:srgbClr val="800000"/>
                  </a:solidFill>
                  <a:latin typeface="Verdana" panose="020B0604030504040204" pitchFamily="34" charset="0"/>
                  <a:sym typeface="Symbol" panose="05050102010706020507" pitchFamily="18" charset="2"/>
                </a:defRPr>
              </a:lvl1pPr>
              <a:lvl2pPr marL="990600" indent="-277813" algn="just">
                <a:lnSpc>
                  <a:spcPct val="105000"/>
                </a:lnSpc>
                <a:spcBef>
                  <a:spcPct val="50000"/>
                </a:spcBef>
                <a:buClr>
                  <a:schemeClr val="hlink"/>
                </a:buClr>
                <a:buSzPct val="110000"/>
                <a:buBlip>
                  <a:blip r:embed="rId5"/>
                </a:buBlip>
                <a:defRPr sz="2000" b="1">
                  <a:solidFill>
                    <a:srgbClr val="663300"/>
                  </a:solidFill>
                  <a:latin typeface="Verdana" panose="020B0604030504040204" pitchFamily="34" charset="0"/>
                </a:defRPr>
              </a:lvl2pPr>
              <a:lvl3pPr marL="1398588" indent="-228600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ü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577975" indent="20638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1778000" algn="r">
                <a:lnSpc>
                  <a:spcPct val="105000"/>
                </a:lnSpc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2352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6924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1496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6068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buNone/>
              </a:pPr>
              <a:r>
                <a:rPr lang="es-ES" sz="1600" b="0" i="1" dirty="0">
                  <a:solidFill>
                    <a:schemeClr val="tx1"/>
                  </a:solidFill>
                </a:rPr>
                <a:t>   </a:t>
              </a:r>
              <a:r>
                <a:rPr lang="es-ES" sz="3200" i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“</a:t>
              </a:r>
              <a:r>
                <a:rPr lang="es-VE" sz="3200" i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Así</a:t>
              </a:r>
              <a:r>
                <a:rPr lang="es-VE" sz="3200" i="1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, pues, no me enviasteis acá vosotros, sino </a:t>
              </a:r>
              <a:r>
                <a:rPr lang="es-VE" sz="3200" i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Dios…” </a:t>
              </a:r>
            </a:p>
            <a:p>
              <a:pPr algn="r">
                <a:lnSpc>
                  <a:spcPct val="115000"/>
                </a:lnSpc>
                <a:buNone/>
              </a:pPr>
              <a:r>
                <a:rPr lang="es-VE" sz="3200" i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Génesis 45:8.</a:t>
              </a:r>
              <a:endParaRPr lang="es-ES_tradnl" sz="32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6" name="Imagen 2"/>
          <p:cNvPicPr>
            <a:picLocks noChangeAspect="1"/>
          </p:cNvPicPr>
          <p:nvPr/>
        </p:nvPicPr>
        <p:blipFill rotWithShape="1">
          <a:blip r:embed="rId6"/>
          <a:srcRect l="2007" t="4494" r="2226" b="3679"/>
          <a:stretch/>
        </p:blipFill>
        <p:spPr>
          <a:xfrm>
            <a:off x="35496" y="11460"/>
            <a:ext cx="3135625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6288" y="45501"/>
            <a:ext cx="17131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552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95936" y="908720"/>
            <a:ext cx="4868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lackadder ITC" pitchFamily="82" charset="0"/>
              </a:rPr>
              <a:t>Mar.</a:t>
            </a:r>
            <a:endParaRPr lang="es-ES" sz="14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Blackadder ITC" pitchFamily="82" charset="0"/>
            </a:endParaRPr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07504" y="2469369"/>
            <a:ext cx="8844829" cy="4560031"/>
            <a:chOff x="156" y="542"/>
            <a:chExt cx="5708" cy="3266"/>
          </a:xfrm>
        </p:grpSpPr>
        <p:pic>
          <p:nvPicPr>
            <p:cNvPr id="4" name="Picture 69" descr="Imagen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" y="542"/>
              <a:ext cx="5708" cy="3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70"/>
            <p:cNvSpPr>
              <a:spLocks noChangeArrowheads="1"/>
            </p:cNvSpPr>
            <p:nvPr/>
          </p:nvSpPr>
          <p:spPr bwMode="auto">
            <a:xfrm>
              <a:off x="305" y="1127"/>
              <a:ext cx="5081" cy="2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DF5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3525" indent="-263525" algn="just">
                <a:lnSpc>
                  <a:spcPct val="105000"/>
                </a:lnSpc>
                <a:spcBef>
                  <a:spcPct val="95000"/>
                </a:spcBef>
                <a:buClr>
                  <a:schemeClr val="accent2"/>
                </a:buClr>
                <a:buFont typeface="Wingdings" panose="05000000000000000000" pitchFamily="2" charset="2"/>
                <a:buBlip>
                  <a:blip r:embed="rId4"/>
                </a:buBlip>
                <a:defRPr sz="2000" b="1">
                  <a:solidFill>
                    <a:srgbClr val="800000"/>
                  </a:solidFill>
                  <a:latin typeface="Verdana" panose="020B0604030504040204" pitchFamily="34" charset="0"/>
                  <a:sym typeface="Symbol" panose="05050102010706020507" pitchFamily="18" charset="2"/>
                </a:defRPr>
              </a:lvl1pPr>
              <a:lvl2pPr marL="990600" indent="-277813" algn="just">
                <a:lnSpc>
                  <a:spcPct val="105000"/>
                </a:lnSpc>
                <a:spcBef>
                  <a:spcPct val="50000"/>
                </a:spcBef>
                <a:buClr>
                  <a:schemeClr val="hlink"/>
                </a:buClr>
                <a:buSzPct val="110000"/>
                <a:buBlip>
                  <a:blip r:embed="rId5"/>
                </a:buBlip>
                <a:defRPr sz="2000" b="1">
                  <a:solidFill>
                    <a:srgbClr val="663300"/>
                  </a:solidFill>
                  <a:latin typeface="Verdana" panose="020B0604030504040204" pitchFamily="34" charset="0"/>
                </a:defRPr>
              </a:lvl2pPr>
              <a:lvl3pPr marL="1398588" indent="-228600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ü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577975" indent="20638" algn="just">
                <a:lnSpc>
                  <a:spcPct val="105000"/>
                </a:lnSpc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Ø"/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1778000" algn="r">
                <a:lnSpc>
                  <a:spcPct val="105000"/>
                </a:lnSpc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2352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6924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1496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606800" algn="r" fontAlgn="base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defRPr sz="2000" b="1" i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buNone/>
              </a:pPr>
              <a:r>
                <a:rPr lang="es-ES" sz="3200" b="0" i="1" dirty="0">
                  <a:solidFill>
                    <a:schemeClr val="tx1"/>
                  </a:solidFill>
                </a:rPr>
                <a:t>   </a:t>
              </a:r>
              <a:r>
                <a:rPr lang="es-ES" sz="3200" i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“</a:t>
              </a:r>
              <a:r>
                <a:rPr lang="es-VE" sz="3200" i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¿Por qué tienen tanto miedo?-les dijo a sus discípulos-¿todavía no tienen fe?” </a:t>
              </a:r>
            </a:p>
            <a:p>
              <a:pPr algn="r">
                <a:lnSpc>
                  <a:spcPct val="115000"/>
                </a:lnSpc>
                <a:buNone/>
              </a:pPr>
              <a:r>
                <a:rPr lang="es-VE" sz="3200" i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Marcos 4:40.</a:t>
              </a:r>
              <a:endParaRPr lang="es-ES_tradnl" sz="3200" i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458847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2573" y="-40545"/>
            <a:ext cx="17131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159</Words>
  <Application>Microsoft Office PowerPoint</Application>
  <PresentationFormat>Presentación en pantalla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Blackadder ITC</vt:lpstr>
      <vt:lpstr>Calibri</vt:lpstr>
      <vt:lpstr>Symbol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Moises</dc:creator>
  <cp:lastModifiedBy>El Chiko de Rojo</cp:lastModifiedBy>
  <cp:revision>44</cp:revision>
  <dcterms:created xsi:type="dcterms:W3CDTF">2015-08-22T20:45:10Z</dcterms:created>
  <dcterms:modified xsi:type="dcterms:W3CDTF">2019-05-25T19:53:29Z</dcterms:modified>
</cp:coreProperties>
</file>