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B9BD-500C-4B07-8453-199F22FED0D4}" type="datetimeFigureOut">
              <a:rPr lang="es-ES" smtClean="0"/>
              <a:t>25/05/2019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3F1C5-F7D9-4428-9ACE-D79499A516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0310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B9BD-500C-4B07-8453-199F22FED0D4}" type="datetimeFigureOut">
              <a:rPr lang="es-ES" smtClean="0"/>
              <a:t>25/05/2019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3F1C5-F7D9-4428-9ACE-D79499A516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033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B9BD-500C-4B07-8453-199F22FED0D4}" type="datetimeFigureOut">
              <a:rPr lang="es-ES" smtClean="0"/>
              <a:t>25/05/2019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3F1C5-F7D9-4428-9ACE-D79499A516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15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B9BD-500C-4B07-8453-199F22FED0D4}" type="datetimeFigureOut">
              <a:rPr lang="es-ES" smtClean="0"/>
              <a:t>25/05/2019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3F1C5-F7D9-4428-9ACE-D79499A516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9040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B9BD-500C-4B07-8453-199F22FED0D4}" type="datetimeFigureOut">
              <a:rPr lang="es-ES" smtClean="0"/>
              <a:t>25/05/2019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3F1C5-F7D9-4428-9ACE-D79499A516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8267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B9BD-500C-4B07-8453-199F22FED0D4}" type="datetimeFigureOut">
              <a:rPr lang="es-ES" smtClean="0"/>
              <a:t>25/05/2019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3F1C5-F7D9-4428-9ACE-D79499A516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2757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B9BD-500C-4B07-8453-199F22FED0D4}" type="datetimeFigureOut">
              <a:rPr lang="es-ES" smtClean="0"/>
              <a:t>25/05/2019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3F1C5-F7D9-4428-9ACE-D79499A516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318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B9BD-500C-4B07-8453-199F22FED0D4}" type="datetimeFigureOut">
              <a:rPr lang="es-ES" smtClean="0"/>
              <a:t>25/05/2019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3F1C5-F7D9-4428-9ACE-D79499A516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9443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B9BD-500C-4B07-8453-199F22FED0D4}" type="datetimeFigureOut">
              <a:rPr lang="es-ES" smtClean="0"/>
              <a:t>25/05/2019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3F1C5-F7D9-4428-9ACE-D79499A516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6202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B9BD-500C-4B07-8453-199F22FED0D4}" type="datetimeFigureOut">
              <a:rPr lang="es-ES" smtClean="0"/>
              <a:t>25/05/2019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3F1C5-F7D9-4428-9ACE-D79499A516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271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B9BD-500C-4B07-8453-199F22FED0D4}" type="datetimeFigureOut">
              <a:rPr lang="es-ES" smtClean="0"/>
              <a:t>25/05/2019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3F1C5-F7D9-4428-9ACE-D79499A516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3424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4B9BD-500C-4B07-8453-199F22FED0D4}" type="datetimeFigureOut">
              <a:rPr lang="es-ES" smtClean="0"/>
              <a:t>25/05/2019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3F1C5-F7D9-4428-9ACE-D79499A516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4996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737848" y="746975"/>
            <a:ext cx="240834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anose="020B0A04020102020204" pitchFamily="34" charset="0"/>
              </a:rPr>
              <a:t>BRUJULA</a:t>
            </a:r>
            <a:endParaRPr lang="es-ES" dirty="0">
              <a:latin typeface="Arial Black" panose="020B0A040201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740" y="2312764"/>
            <a:ext cx="2619375" cy="17430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8848" y="2312764"/>
            <a:ext cx="2619375" cy="174307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2648" y="2312764"/>
            <a:ext cx="2619375" cy="174307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9514" y="2312763"/>
            <a:ext cx="2619375" cy="174307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739" y="4257474"/>
            <a:ext cx="2619375" cy="174307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2648" y="4257474"/>
            <a:ext cx="2619376" cy="179485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8847" y="4309258"/>
            <a:ext cx="2619375" cy="174307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63299" y="4309258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109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648" y="2422166"/>
            <a:ext cx="4016867" cy="423621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737848" y="746975"/>
            <a:ext cx="240834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 Black" panose="020B0A04020102020204" pitchFamily="34" charset="0"/>
              </a:rPr>
              <a:t>CHALECO</a:t>
            </a:r>
            <a:endParaRPr lang="es-ES" dirty="0">
              <a:latin typeface="Arial Black" panose="020B0A040201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4131" y="1461283"/>
            <a:ext cx="5474090" cy="519709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1020" y="331166"/>
            <a:ext cx="2228045" cy="187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8804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</Words>
  <Application>Microsoft Office PowerPoint</Application>
  <PresentationFormat>Panorámica</PresentationFormat>
  <Paragraphs>2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Arial Black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Oly</dc:creator>
  <cp:lastModifiedBy>El Chiko de Rojo</cp:lastModifiedBy>
  <cp:revision>2</cp:revision>
  <dcterms:created xsi:type="dcterms:W3CDTF">2016-07-04T22:10:47Z</dcterms:created>
  <dcterms:modified xsi:type="dcterms:W3CDTF">2019-05-25T19:53:09Z</dcterms:modified>
</cp:coreProperties>
</file>