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0BEC-B7B2-4695-B8F1-1352DCD778E5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1A26-A22C-4C9D-A47D-234E8368C8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842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0BEC-B7B2-4695-B8F1-1352DCD778E5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1A26-A22C-4C9D-A47D-234E8368C8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0BEC-B7B2-4695-B8F1-1352DCD778E5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1A26-A22C-4C9D-A47D-234E8368C8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68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0BEC-B7B2-4695-B8F1-1352DCD778E5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1A26-A22C-4C9D-A47D-234E8368C8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45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0BEC-B7B2-4695-B8F1-1352DCD778E5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1A26-A22C-4C9D-A47D-234E8368C8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376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0BEC-B7B2-4695-B8F1-1352DCD778E5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1A26-A22C-4C9D-A47D-234E8368C8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078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0BEC-B7B2-4695-B8F1-1352DCD778E5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1A26-A22C-4C9D-A47D-234E8368C8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23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0BEC-B7B2-4695-B8F1-1352DCD778E5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1A26-A22C-4C9D-A47D-234E8368C8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74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0BEC-B7B2-4695-B8F1-1352DCD778E5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1A26-A22C-4C9D-A47D-234E8368C8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11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0BEC-B7B2-4695-B8F1-1352DCD778E5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1A26-A22C-4C9D-A47D-234E8368C8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60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0BEC-B7B2-4695-B8F1-1352DCD778E5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1A26-A22C-4C9D-A47D-234E8368C8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70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00BEC-B7B2-4695-B8F1-1352DCD778E5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21A26-A22C-4C9D-A47D-234E8368C8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16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80" y="4566564"/>
            <a:ext cx="2619375" cy="17430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742" y="4566564"/>
            <a:ext cx="2860452" cy="17430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881" y="4566565"/>
            <a:ext cx="2619375" cy="17430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949779" y="3567448"/>
            <a:ext cx="20863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ESPACIO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88" y="1197735"/>
            <a:ext cx="2691819" cy="17892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6526" y="1197735"/>
            <a:ext cx="3156667" cy="18049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3691" y="1197736"/>
            <a:ext cx="3052292" cy="180498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949779" y="383285"/>
            <a:ext cx="20863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JARDIN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54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49779" y="383285"/>
            <a:ext cx="20863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MONTAÑA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68" y="1355972"/>
            <a:ext cx="2469659" cy="16316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280" y="1356240"/>
            <a:ext cx="2619375" cy="16316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608" y="1356240"/>
            <a:ext cx="2619375" cy="17430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949778" y="3591523"/>
            <a:ext cx="20863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DESIERTO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809" y="4579445"/>
            <a:ext cx="2619375" cy="17430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280" y="4579445"/>
            <a:ext cx="2850861" cy="17430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3608" y="4579445"/>
            <a:ext cx="2863738" cy="17907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280" y="1355972"/>
            <a:ext cx="2619375" cy="174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9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49779" y="383285"/>
            <a:ext cx="20863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MAR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21" y="1278903"/>
            <a:ext cx="3618158" cy="23289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157" y="1278903"/>
            <a:ext cx="3618158" cy="23289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236" y="3902299"/>
            <a:ext cx="4161464" cy="255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15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</Words>
  <Application>Microsoft Office PowerPoint</Application>
  <PresentationFormat>Panorámica</PresentationFormat>
  <Paragraphs>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Oly</dc:creator>
  <cp:lastModifiedBy>El Chiko de Rojo</cp:lastModifiedBy>
  <cp:revision>5</cp:revision>
  <dcterms:created xsi:type="dcterms:W3CDTF">2016-07-04T20:51:25Z</dcterms:created>
  <dcterms:modified xsi:type="dcterms:W3CDTF">2019-05-25T19:52:46Z</dcterms:modified>
</cp:coreProperties>
</file>