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81" r:id="rId9"/>
    <p:sldId id="264" r:id="rId10"/>
    <p:sldId id="265" r:id="rId11"/>
    <p:sldId id="275" r:id="rId12"/>
    <p:sldId id="282" r:id="rId13"/>
    <p:sldId id="267" r:id="rId14"/>
    <p:sldId id="283" r:id="rId15"/>
    <p:sldId id="278" r:id="rId16"/>
    <p:sldId id="269" r:id="rId17"/>
    <p:sldId id="273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67331"/>
    <a:srgbClr val="A7190D"/>
    <a:srgbClr val="3479BD"/>
    <a:srgbClr val="FEE579"/>
    <a:srgbClr val="FDE47F"/>
    <a:srgbClr val="F1F1F1"/>
    <a:srgbClr val="7CBF33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291" autoAdjust="0"/>
  </p:normalViewPr>
  <p:slideViewPr>
    <p:cSldViewPr snapToGrid="0">
      <p:cViewPr varScale="1">
        <p:scale>
          <a:sx n="66" d="100"/>
          <a:sy n="66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4854-2844-4780-85BD-80AE7E44EF6E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BCA09-2EE5-4E7C-B835-B3091317D52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7912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BCA09-2EE5-4E7C-B835-B3091317D525}" type="slidenum">
              <a:rPr lang="es-GT" smtClean="0"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6280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t="-40000" r="-1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27/06/2019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058243" y="2157413"/>
            <a:ext cx="4171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9242"/>
                </a:solidFill>
              </a:rPr>
              <a:t>BIENVENIDOS</a:t>
            </a:r>
            <a:endParaRPr lang="es-ES" sz="5400" b="1" cap="none" spc="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009242"/>
              </a:solidFill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662572" y="634311"/>
            <a:ext cx="69626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dirty="0">
                <a:ln w="28575" cmpd="sng">
                  <a:solidFill>
                    <a:srgbClr val="D4AC57"/>
                  </a:solidFill>
                  <a:prstDash val="solid"/>
                </a:ln>
                <a:solidFill>
                  <a:srgbClr val="009242"/>
                </a:solidFill>
              </a:rPr>
              <a:t>ESCUELA DOMINICAL</a:t>
            </a:r>
            <a:endParaRPr lang="es-ES" sz="6000" b="1" cap="none" spc="0" dirty="0">
              <a:ln w="28575" cmpd="sng">
                <a:solidFill>
                  <a:srgbClr val="D4AC57"/>
                </a:solidFill>
                <a:prstDash val="solid"/>
              </a:ln>
              <a:solidFill>
                <a:srgbClr val="009242"/>
              </a:solidFill>
              <a:effectLst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85888" y="4357683"/>
            <a:ext cx="9515476" cy="20145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_tradnl" sz="3600" b="1" dirty="0">
                <a:solidFill>
                  <a:srgbClr val="D4AC57"/>
                </a:solidFill>
              </a:rPr>
              <a:t>ASAMBLEA DE DIOS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3600" b="1" dirty="0">
                <a:solidFill>
                  <a:srgbClr val="0070C0"/>
                </a:solidFill>
              </a:rPr>
              <a:t>NOMBRE DE SU IGLESIA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3600" b="1" dirty="0">
              <a:solidFill>
                <a:srgbClr val="0070C0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s-ES_tradnl" sz="3200" b="1" dirty="0">
                <a:solidFill>
                  <a:srgbClr val="0070C0"/>
                </a:solidFill>
              </a:rPr>
              <a:t>PASTORES: SU NOMBRE Y EL DE SU ESPOSA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82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954" y="126873"/>
            <a:ext cx="2078736" cy="202996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130" y="126873"/>
            <a:ext cx="2078736" cy="202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357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391886"/>
            <a:ext cx="11190515" cy="6096000"/>
          </a:xfrm>
        </p:spPr>
        <p:txBody>
          <a:bodyPr anchor="ctr">
            <a:normAutofit/>
          </a:bodyPr>
          <a:lstStyle/>
          <a:p>
            <a:pPr marL="542925" lvl="1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se da cuenta de que sus pecados lo habían deshonrado ante Dios.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necesitaba un corazón puro y una renovación de su espíritu, V.10.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comprendió que necesitaba arreglar su relación con Dios y vivir conforme a lo que es recto ante sus ojos, V.  11. </a:t>
            </a:r>
          </a:p>
          <a:p>
            <a:pPr marL="1430338" lvl="2" indent="-442913" algn="just">
              <a:buFont typeface="+mj-lt"/>
              <a:buAutoNum type="alphaL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no quería el Espíritu Santo se apartara de él, como Saul. (Véase 1 Samuel 15-16)</a:t>
            </a:r>
          </a:p>
          <a:p>
            <a:pPr marL="1430338" lvl="2" indent="-442913" algn="just">
              <a:buFont typeface="+mj-lt"/>
              <a:buAutoNum type="alphaL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pecado endurece el corazón y pone en duda la bondad de Dios, Hebreos 3:13. 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77371"/>
            <a:ext cx="11146971" cy="6095999"/>
          </a:xfrm>
        </p:spPr>
        <p:txBody>
          <a:bodyPr anchor="ctr">
            <a:normAutofit/>
          </a:bodyPr>
          <a:lstStyle/>
          <a:p>
            <a:pPr marL="530225" indent="-5302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honra el arrepentimiento, cuando hay lamento por el pecado y disposición a humillarse ante Él, el resultado es un corazón puro y entrega a Él.</a:t>
            </a:r>
          </a:p>
        </p:txBody>
      </p:sp>
    </p:spTree>
    <p:extLst>
      <p:ext uri="{BB962C8B-B14F-4D97-AF65-F5344CB8AC3E}">
        <p14:creationId xmlns:p14="http://schemas.microsoft.com/office/powerpoint/2010/main" val="67011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29" y="595081"/>
            <a:ext cx="5573485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SEÑOR, </a:t>
            </a:r>
            <a:r>
              <a:rPr lang="es-GT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ÚSAME.</a:t>
            </a:r>
            <a:endParaRPr lang="es-GT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760337"/>
            <a:ext cx="5573485" cy="1074059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Salmo 51: 12-19.</a:t>
            </a:r>
          </a:p>
        </p:txBody>
      </p:sp>
      <p:sp>
        <p:nvSpPr>
          <p:cNvPr id="9" name="Elipse 8"/>
          <p:cNvSpPr/>
          <p:nvPr/>
        </p:nvSpPr>
        <p:spPr>
          <a:xfrm>
            <a:off x="2514543" y="4951653"/>
            <a:ext cx="1618456" cy="1143000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30" y="595727"/>
            <a:ext cx="5230368" cy="5498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06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377372"/>
            <a:ext cx="11176000" cy="6110514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le pide a Dios restauración</a:t>
            </a:r>
            <a:r>
              <a:rPr lang="es-G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pidió que le devolviera el gozo de su salvación, V.12.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sentía el deseo de enseñarles a otros y restaurarlos, V.13.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pidió que lo liberara de homicidios, V.14.</a:t>
            </a:r>
          </a:p>
          <a:p>
            <a:pPr marL="900113" lvl="1" indent="-442913" algn="just">
              <a:buFont typeface="+mj-lt"/>
              <a:buAutoNum type="arabicParenR"/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alaba al Señor por su bondad y misericordia, V. 15. (Véase 2 Samuel 12: 13</a:t>
            </a:r>
            <a:r>
              <a:rPr lang="es-G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42925" indent="-542925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comprendió que Dios busca un sincero arrepentimiento y no solo sacrificios, V.16</a:t>
            </a:r>
            <a:r>
              <a:rPr lang="es-G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ordenaba que se hicieran sacrificios, Levítico 1-4.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embargo, el sacrificio que le agrada a Dios es un espíritu quebrantado y un corazón contrito y humillado, V.17</a:t>
            </a:r>
            <a:r>
              <a:rPr lang="es-G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377372"/>
            <a:ext cx="11176000" cy="6110514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reconoce que como rey le había fallado al pueblo</a:t>
            </a:r>
            <a:r>
              <a:rPr lang="es-G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pidió a Dios que restaurara su favor sobre el reino, V.18.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sabía que al ser restaurados, Dios se deleitaría con los sacrificios de los suyos, V.19. </a:t>
            </a:r>
            <a:endParaRPr lang="es-GT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digno de alabanza por las misericordias que otorga en esos momentos en que pecamos contra Él. Acérquese con sincero arrepentimiento, Dios le perdonará y restaurará, 1 Juan 1:9. </a:t>
            </a:r>
          </a:p>
        </p:txBody>
      </p:sp>
    </p:spTree>
    <p:extLst>
      <p:ext uri="{BB962C8B-B14F-4D97-AF65-F5344CB8AC3E}">
        <p14:creationId xmlns:p14="http://schemas.microsoft.com/office/powerpoint/2010/main" val="10824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089" y="459254"/>
            <a:ext cx="10796592" cy="5403663"/>
          </a:xfrm>
          <a:prstGeom prst="curvedRightArrow">
            <a:avLst>
              <a:gd name="adj1" fmla="val 46347"/>
              <a:gd name="adj2" fmla="val 50000"/>
              <a:gd name="adj3" fmla="val 25000"/>
            </a:avLst>
          </a:prstGeom>
          <a:solidFill>
            <a:srgbClr val="FEE579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1301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377371"/>
            <a:ext cx="11161485" cy="6110515"/>
          </a:xfrm>
        </p:spPr>
        <p:txBody>
          <a:bodyPr anchor="ctr">
            <a:normAutofit/>
          </a:bodyPr>
          <a:lstStyle/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arrepentimiento puede ser difícil, es duro humillarnos y reconocer nuestros errores. </a:t>
            </a:r>
          </a:p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embargo, si acudimos a Dios, tendremos muchas razones para alabarlo y regocijarnos. </a:t>
            </a:r>
          </a:p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 nos tocará enseñar a otros acerca de un Dios misericordioso que restaura y da nueva vida. </a:t>
            </a:r>
          </a:p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Acérquese a Dios en busca de restauración y esperanza cuando se ha caído en pecado</a:t>
            </a:r>
            <a:r>
              <a:rPr lang="es-G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8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65445"/>
            <a:ext cx="10815638" cy="1800225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PERDONA AL PENITENTE O ARREPENTIDO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F1720A59-E066-4DA9-B554-31884BE1988C}"/>
              </a:ext>
            </a:extLst>
          </p:cNvPr>
          <p:cNvSpPr/>
          <p:nvPr/>
        </p:nvSpPr>
        <p:spPr>
          <a:xfrm>
            <a:off x="319314" y="3321261"/>
            <a:ext cx="51523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perdona amorosamente a los que se arrepienten de sus pecados</a:t>
            </a:r>
            <a:r>
              <a:rPr lang="es-G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309" y="2571613"/>
            <a:ext cx="6270405" cy="4053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786" y="1152347"/>
            <a:ext cx="5375789" cy="870821"/>
          </a:xfrm>
          <a:ln w="28575">
            <a:solidFill>
              <a:srgbClr val="FEE579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DB37CB85-76D9-44A6-ADE6-DC1CD8E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86" y="2023166"/>
            <a:ext cx="5375789" cy="3741816"/>
          </a:xfrm>
          <a:ln w="28575">
            <a:solidFill>
              <a:srgbClr val="FEE579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“Los sacrificios de Dios son el espíritu quebrantado; al corazón contrito y humillado no despreciarás tú, oh Dios”, Salmo 51:17. 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=""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152347"/>
            <a:ext cx="5375787" cy="870820"/>
          </a:xfrm>
          <a:ln w="28575">
            <a:solidFill>
              <a:srgbClr val="3479BD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="" xmlns:a16="http://schemas.microsoft.com/office/drawing/2014/main" id="{976D4BD0-41AA-44B2-A48C-E1323ECA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8" y="2023166"/>
            <a:ext cx="5375788" cy="3741816"/>
          </a:xfrm>
          <a:ln w="28575">
            <a:solidFill>
              <a:srgbClr val="3479BD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51:1-19. </a:t>
            </a:r>
            <a:endParaRPr lang="es-G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29" y="365125"/>
            <a:ext cx="11146971" cy="1100818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1625599"/>
            <a:ext cx="11146971" cy="4862287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fue un hombre de éxito, pero también lleno de defectos, que cometió pecados terribles.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embargo, es un ejemplo de lo que significa arrepentirnos y buscar en Dios nuestra restauración.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Biblia define tres conceptos que son clave: misericordia, pureza y restauración.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Consideremos ahora la manera en que vemos cada uno de ellos en este Salmo</a:t>
            </a:r>
            <a:r>
              <a:rPr lang="es-GT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95081"/>
            <a:ext cx="5588000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SEÑOR, TEN MISERICORDIA DE </a:t>
            </a:r>
            <a:r>
              <a:rPr lang="es-GT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MÍ.</a:t>
            </a:r>
            <a:endParaRPr lang="es-GT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760337"/>
            <a:ext cx="5573485" cy="1074059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Salmo 51:1-6.   </a:t>
            </a:r>
          </a:p>
        </p:txBody>
      </p:sp>
      <p:sp>
        <p:nvSpPr>
          <p:cNvPr id="9" name="Elipse 8"/>
          <p:cNvSpPr/>
          <p:nvPr/>
        </p:nvSpPr>
        <p:spPr>
          <a:xfrm>
            <a:off x="2514543" y="4951653"/>
            <a:ext cx="1618456" cy="1143000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266" y="595081"/>
            <a:ext cx="5169408" cy="5498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377370"/>
            <a:ext cx="11161485" cy="611051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pecó al adulterar con Betsabé y conspirar para asesinar al esposo con el fin de cubrir su pecado. Entonces el profeta Natán lo enfrentó y David acudió sabiamente a Dios.</a:t>
            </a:r>
          </a:p>
          <a:p>
            <a:pPr marL="542925" indent="-542925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Peticiones de David cuando clamó a Dios, </a:t>
            </a:r>
            <a:r>
              <a:rPr lang="es-G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V.1-2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pidió que tuviera piedad y misericordia.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pidió que borrara sus rebeliones.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pidió que lo lave y que lo limpie.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391886"/>
            <a:ext cx="11161485" cy="6110514"/>
          </a:xfrm>
        </p:spPr>
        <p:txBody>
          <a:bodyPr anchor="ctr">
            <a:noAutofit/>
          </a:bodyPr>
          <a:lstStyle/>
          <a:p>
            <a:pPr marL="530225" indent="-5302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estaba plenamente consciente de su pecado.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reconoció que había pecado contra Dios, V. 3-4.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sabía que el juicio de Dios es justo, V.4-5.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 dio cuenta que sólo Dios podía restaurar lo mas intimo de su ser, V.6.</a:t>
            </a:r>
          </a:p>
          <a:p>
            <a:pPr marL="530225" lvl="1" indent="-530225" algn="just">
              <a:buFont typeface="+mj-lt"/>
              <a:buAutoNum type="alphaUcPeriod" startAt="4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pone al descubierto el pecado que hay en nuestra vida para recibir su perdón y su restauración. Él quiere manifestar su gracia a todos con este fin. 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29" y="595081"/>
            <a:ext cx="5573485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SEÑOR, </a:t>
            </a:r>
            <a:r>
              <a:rPr lang="es-GT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LIMPIAME.</a:t>
            </a:r>
            <a:endParaRPr lang="es-GT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=""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760337"/>
            <a:ext cx="5573485" cy="1074059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Salmo 51:7-11.</a:t>
            </a:r>
          </a:p>
        </p:txBody>
      </p:sp>
      <p:sp>
        <p:nvSpPr>
          <p:cNvPr id="9" name="Elipse 8"/>
          <p:cNvSpPr/>
          <p:nvPr/>
        </p:nvSpPr>
        <p:spPr>
          <a:xfrm>
            <a:off x="2514543" y="4951653"/>
            <a:ext cx="1618456" cy="1143000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634" y="596061"/>
            <a:ext cx="5242560" cy="549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429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377371"/>
            <a:ext cx="11146971" cy="6110515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le pide a Dios que lo purifique.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pide que lo limpie de su culpa, de manera que quede más blanco que la nieve, V.7.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pide que le devuelva el gozo que ha perdido por el peso de su pecado, V.8.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pide que lo mire como si él no hubiera pecado, V. 9</a:t>
            </a:r>
            <a:r>
              <a:rPr lang="es-G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759</Words>
  <Application>Microsoft Office PowerPoint</Application>
  <PresentationFormat>Panorámica</PresentationFormat>
  <Paragraphs>64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Forte</vt:lpstr>
      <vt:lpstr>Wingdings</vt:lpstr>
      <vt:lpstr>Tema de Office</vt:lpstr>
      <vt:lpstr>Presentación de PowerPoint</vt:lpstr>
      <vt:lpstr>DIOS PERDONA AL PENITENTE O ARREPENTIDO</vt:lpstr>
      <vt:lpstr>Presentación de PowerPoint</vt:lpstr>
      <vt:lpstr>INTRODUCCIÓN</vt:lpstr>
      <vt:lpstr>SEÑOR, TEN MISERICORDIA DE MÍ.</vt:lpstr>
      <vt:lpstr>Presentación de PowerPoint</vt:lpstr>
      <vt:lpstr>Presentación de PowerPoint</vt:lpstr>
      <vt:lpstr>SEÑOR, LIMPIAME.</vt:lpstr>
      <vt:lpstr>Presentación de PowerPoint</vt:lpstr>
      <vt:lpstr>Presentación de PowerPoint</vt:lpstr>
      <vt:lpstr>Presentación de PowerPoint</vt:lpstr>
      <vt:lpstr>SEÑOR, ÚSAME.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Alberto A. Gaitan Ortiz</cp:lastModifiedBy>
  <cp:revision>234</cp:revision>
  <dcterms:created xsi:type="dcterms:W3CDTF">2018-01-17T23:38:15Z</dcterms:created>
  <dcterms:modified xsi:type="dcterms:W3CDTF">2019-06-27T16:07:20Z</dcterms:modified>
</cp:coreProperties>
</file>