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74" r:id="rId8"/>
    <p:sldId id="277" r:id="rId9"/>
    <p:sldId id="264" r:id="rId10"/>
    <p:sldId id="265" r:id="rId11"/>
    <p:sldId id="279" r:id="rId12"/>
    <p:sldId id="278" r:id="rId13"/>
    <p:sldId id="267" r:id="rId14"/>
    <p:sldId id="268" r:id="rId15"/>
    <p:sldId id="276" r:id="rId16"/>
    <p:sldId id="269" r:id="rId17"/>
    <p:sldId id="275" r:id="rId18"/>
  </p:sldIdLst>
  <p:sldSz cx="12192000" cy="6858000"/>
  <p:notesSz cx="6858000" cy="9144000"/>
  <p:defaultText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5F6A"/>
    <a:srgbClr val="C37675"/>
    <a:srgbClr val="8C5663"/>
    <a:srgbClr val="000000"/>
    <a:srgbClr val="FFFFFF"/>
    <a:srgbClr val="BFBDCD"/>
    <a:srgbClr val="DADFF2"/>
    <a:srgbClr val="CFCDDD"/>
    <a:srgbClr val="B1AEC5"/>
    <a:srgbClr val="E5D8D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33" autoAdjust="0"/>
    <p:restoredTop sz="94660"/>
  </p:normalViewPr>
  <p:slideViewPr>
    <p:cSldViewPr snapToGrid="0">
      <p:cViewPr varScale="1">
        <p:scale>
          <a:sx n="70" d="100"/>
          <a:sy n="70"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10E4FB-4128-4B07-A710-FB42099C2F07}"/>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GT"/>
          </a:p>
        </p:txBody>
      </p:sp>
      <p:sp>
        <p:nvSpPr>
          <p:cNvPr id="3" name="Subtítulo 2">
            <a:extLst>
              <a:ext uri="{FF2B5EF4-FFF2-40B4-BE49-F238E27FC236}">
                <a16:creationId xmlns:a16="http://schemas.microsoft.com/office/drawing/2014/main" id="{92563BC4-97A6-442A-9EF3-F0BA4BB0B6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GT"/>
          </a:p>
        </p:txBody>
      </p:sp>
      <p:sp>
        <p:nvSpPr>
          <p:cNvPr id="4" name="Marcador de fecha 3">
            <a:extLst>
              <a:ext uri="{FF2B5EF4-FFF2-40B4-BE49-F238E27FC236}">
                <a16:creationId xmlns:a16="http://schemas.microsoft.com/office/drawing/2014/main" id="{D9DCBD95-E0F0-4974-A547-F61DE4CB4B56}"/>
              </a:ext>
            </a:extLst>
          </p:cNvPr>
          <p:cNvSpPr>
            <a:spLocks noGrp="1"/>
          </p:cNvSpPr>
          <p:nvPr>
            <p:ph type="dt" sz="half" idx="10"/>
          </p:nvPr>
        </p:nvSpPr>
        <p:spPr/>
        <p:txBody>
          <a:bodyPr/>
          <a:lstStyle/>
          <a:p>
            <a:fld id="{A2CEC021-B5B3-4871-93CF-AB360676C655}" type="datetimeFigureOut">
              <a:rPr lang="es-GT" smtClean="0"/>
              <a:t>18/02/2019</a:t>
            </a:fld>
            <a:endParaRPr lang="es-GT"/>
          </a:p>
        </p:txBody>
      </p:sp>
      <p:sp>
        <p:nvSpPr>
          <p:cNvPr id="5" name="Marcador de pie de página 4">
            <a:extLst>
              <a:ext uri="{FF2B5EF4-FFF2-40B4-BE49-F238E27FC236}">
                <a16:creationId xmlns:a16="http://schemas.microsoft.com/office/drawing/2014/main" id="{8E8741D9-C26E-493D-A3BC-0A8D2ED43DE5}"/>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5EDEB703-0557-4DD2-A417-18F111631FFB}"/>
              </a:ext>
            </a:extLst>
          </p:cNvPr>
          <p:cNvSpPr>
            <a:spLocks noGrp="1"/>
          </p:cNvSpPr>
          <p:nvPr>
            <p:ph type="sldNum" sz="quarter" idx="12"/>
          </p:nvPr>
        </p:nvSpPr>
        <p:spPr/>
        <p:txBody>
          <a:bodyPr/>
          <a:lstStyle/>
          <a:p>
            <a:fld id="{12688481-70E9-4EE3-A33E-1264851D7926}" type="slidenum">
              <a:rPr lang="es-GT" smtClean="0"/>
              <a:t>‹Nº›</a:t>
            </a:fld>
            <a:endParaRPr lang="es-GT"/>
          </a:p>
        </p:txBody>
      </p:sp>
    </p:spTree>
    <p:extLst>
      <p:ext uri="{BB962C8B-B14F-4D97-AF65-F5344CB8AC3E}">
        <p14:creationId xmlns:p14="http://schemas.microsoft.com/office/powerpoint/2010/main" val="2904447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DCB0BE3-A7B5-44EE-97AB-DB8BB11216C3}"/>
              </a:ext>
            </a:extLst>
          </p:cNvPr>
          <p:cNvSpPr>
            <a:spLocks noGrp="1"/>
          </p:cNvSpPr>
          <p:nvPr>
            <p:ph type="title"/>
          </p:nvPr>
        </p:nvSpPr>
        <p:spPr/>
        <p:txBody>
          <a:bodyPr/>
          <a:lstStyle/>
          <a:p>
            <a:r>
              <a:rPr lang="es-ES"/>
              <a:t>Haga clic para modificar el estilo de título del patrón</a:t>
            </a:r>
            <a:endParaRPr lang="es-GT"/>
          </a:p>
        </p:txBody>
      </p:sp>
      <p:sp>
        <p:nvSpPr>
          <p:cNvPr id="3" name="Marcador de texto vertical 2">
            <a:extLst>
              <a:ext uri="{FF2B5EF4-FFF2-40B4-BE49-F238E27FC236}">
                <a16:creationId xmlns:a16="http://schemas.microsoft.com/office/drawing/2014/main" id="{A80A03EF-4109-45A6-BE0A-E461B1A72CA0}"/>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a:extLst>
              <a:ext uri="{FF2B5EF4-FFF2-40B4-BE49-F238E27FC236}">
                <a16:creationId xmlns:a16="http://schemas.microsoft.com/office/drawing/2014/main" id="{BDE44B1C-E9B0-4C8B-A302-D9A3C0B3895F}"/>
              </a:ext>
            </a:extLst>
          </p:cNvPr>
          <p:cNvSpPr>
            <a:spLocks noGrp="1"/>
          </p:cNvSpPr>
          <p:nvPr>
            <p:ph type="dt" sz="half" idx="10"/>
          </p:nvPr>
        </p:nvSpPr>
        <p:spPr/>
        <p:txBody>
          <a:bodyPr/>
          <a:lstStyle/>
          <a:p>
            <a:fld id="{A2CEC021-B5B3-4871-93CF-AB360676C655}" type="datetimeFigureOut">
              <a:rPr lang="es-GT" smtClean="0"/>
              <a:t>18/02/2019</a:t>
            </a:fld>
            <a:endParaRPr lang="es-GT"/>
          </a:p>
        </p:txBody>
      </p:sp>
      <p:sp>
        <p:nvSpPr>
          <p:cNvPr id="5" name="Marcador de pie de página 4">
            <a:extLst>
              <a:ext uri="{FF2B5EF4-FFF2-40B4-BE49-F238E27FC236}">
                <a16:creationId xmlns:a16="http://schemas.microsoft.com/office/drawing/2014/main" id="{868B65CC-70E8-493E-A39D-D13B615FF550}"/>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A7098984-06F7-464A-8364-99AE1402D72F}"/>
              </a:ext>
            </a:extLst>
          </p:cNvPr>
          <p:cNvSpPr>
            <a:spLocks noGrp="1"/>
          </p:cNvSpPr>
          <p:nvPr>
            <p:ph type="sldNum" sz="quarter" idx="12"/>
          </p:nvPr>
        </p:nvSpPr>
        <p:spPr/>
        <p:txBody>
          <a:bodyPr/>
          <a:lstStyle/>
          <a:p>
            <a:fld id="{12688481-70E9-4EE3-A33E-1264851D7926}" type="slidenum">
              <a:rPr lang="es-GT" smtClean="0"/>
              <a:t>‹Nº›</a:t>
            </a:fld>
            <a:endParaRPr lang="es-GT"/>
          </a:p>
        </p:txBody>
      </p:sp>
    </p:spTree>
    <p:extLst>
      <p:ext uri="{BB962C8B-B14F-4D97-AF65-F5344CB8AC3E}">
        <p14:creationId xmlns:p14="http://schemas.microsoft.com/office/powerpoint/2010/main" val="1358720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409209DA-3207-4E2B-8187-170C817F7457}"/>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GT"/>
          </a:p>
        </p:txBody>
      </p:sp>
      <p:sp>
        <p:nvSpPr>
          <p:cNvPr id="3" name="Marcador de texto vertical 2">
            <a:extLst>
              <a:ext uri="{FF2B5EF4-FFF2-40B4-BE49-F238E27FC236}">
                <a16:creationId xmlns:a16="http://schemas.microsoft.com/office/drawing/2014/main" id="{82F6F552-37BE-48BA-8D8B-DF1DDB29F31C}"/>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a:extLst>
              <a:ext uri="{FF2B5EF4-FFF2-40B4-BE49-F238E27FC236}">
                <a16:creationId xmlns:a16="http://schemas.microsoft.com/office/drawing/2014/main" id="{D5976B35-0001-496B-A13A-BA80F80743AE}"/>
              </a:ext>
            </a:extLst>
          </p:cNvPr>
          <p:cNvSpPr>
            <a:spLocks noGrp="1"/>
          </p:cNvSpPr>
          <p:nvPr>
            <p:ph type="dt" sz="half" idx="10"/>
          </p:nvPr>
        </p:nvSpPr>
        <p:spPr/>
        <p:txBody>
          <a:bodyPr/>
          <a:lstStyle/>
          <a:p>
            <a:fld id="{A2CEC021-B5B3-4871-93CF-AB360676C655}" type="datetimeFigureOut">
              <a:rPr lang="es-GT" smtClean="0"/>
              <a:t>18/02/2019</a:t>
            </a:fld>
            <a:endParaRPr lang="es-GT"/>
          </a:p>
        </p:txBody>
      </p:sp>
      <p:sp>
        <p:nvSpPr>
          <p:cNvPr id="5" name="Marcador de pie de página 4">
            <a:extLst>
              <a:ext uri="{FF2B5EF4-FFF2-40B4-BE49-F238E27FC236}">
                <a16:creationId xmlns:a16="http://schemas.microsoft.com/office/drawing/2014/main" id="{2A6066EF-597D-4CCD-805F-3FE96BA13FDA}"/>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2D53B520-C64B-47AB-A0AE-316E49A7A80B}"/>
              </a:ext>
            </a:extLst>
          </p:cNvPr>
          <p:cNvSpPr>
            <a:spLocks noGrp="1"/>
          </p:cNvSpPr>
          <p:nvPr>
            <p:ph type="sldNum" sz="quarter" idx="12"/>
          </p:nvPr>
        </p:nvSpPr>
        <p:spPr/>
        <p:txBody>
          <a:bodyPr/>
          <a:lstStyle/>
          <a:p>
            <a:fld id="{12688481-70E9-4EE3-A33E-1264851D7926}" type="slidenum">
              <a:rPr lang="es-GT" smtClean="0"/>
              <a:t>‹Nº›</a:t>
            </a:fld>
            <a:endParaRPr lang="es-GT"/>
          </a:p>
        </p:txBody>
      </p:sp>
    </p:spTree>
    <p:extLst>
      <p:ext uri="{BB962C8B-B14F-4D97-AF65-F5344CB8AC3E}">
        <p14:creationId xmlns:p14="http://schemas.microsoft.com/office/powerpoint/2010/main" val="3380204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32CF2C-D343-47CF-A6E6-E2F8F4D42AF4}"/>
              </a:ext>
            </a:extLst>
          </p:cNvPr>
          <p:cNvSpPr>
            <a:spLocks noGrp="1"/>
          </p:cNvSpPr>
          <p:nvPr>
            <p:ph type="title"/>
          </p:nvPr>
        </p:nvSpPr>
        <p:spPr/>
        <p:txBody>
          <a:bodyPr/>
          <a:lstStyle/>
          <a:p>
            <a:r>
              <a:rPr lang="es-ES"/>
              <a:t>Haga clic para modificar el estilo de título del patrón</a:t>
            </a:r>
            <a:endParaRPr lang="es-GT"/>
          </a:p>
        </p:txBody>
      </p:sp>
      <p:sp>
        <p:nvSpPr>
          <p:cNvPr id="3" name="Marcador de contenido 2">
            <a:extLst>
              <a:ext uri="{FF2B5EF4-FFF2-40B4-BE49-F238E27FC236}">
                <a16:creationId xmlns:a16="http://schemas.microsoft.com/office/drawing/2014/main" id="{E8F0C030-04DD-42A7-81C7-FF0B4395BED5}"/>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a:extLst>
              <a:ext uri="{FF2B5EF4-FFF2-40B4-BE49-F238E27FC236}">
                <a16:creationId xmlns:a16="http://schemas.microsoft.com/office/drawing/2014/main" id="{A2ED3712-BB6D-4D9E-8FCB-473703ED8A6A}"/>
              </a:ext>
            </a:extLst>
          </p:cNvPr>
          <p:cNvSpPr>
            <a:spLocks noGrp="1"/>
          </p:cNvSpPr>
          <p:nvPr>
            <p:ph type="dt" sz="half" idx="10"/>
          </p:nvPr>
        </p:nvSpPr>
        <p:spPr/>
        <p:txBody>
          <a:bodyPr/>
          <a:lstStyle/>
          <a:p>
            <a:fld id="{A2CEC021-B5B3-4871-93CF-AB360676C655}" type="datetimeFigureOut">
              <a:rPr lang="es-GT" smtClean="0"/>
              <a:t>18/02/2019</a:t>
            </a:fld>
            <a:endParaRPr lang="es-GT"/>
          </a:p>
        </p:txBody>
      </p:sp>
      <p:sp>
        <p:nvSpPr>
          <p:cNvPr id="5" name="Marcador de pie de página 4">
            <a:extLst>
              <a:ext uri="{FF2B5EF4-FFF2-40B4-BE49-F238E27FC236}">
                <a16:creationId xmlns:a16="http://schemas.microsoft.com/office/drawing/2014/main" id="{AFA2EDFF-23F3-4CEC-B438-C3A77B950063}"/>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6B5E3E5E-9312-4D32-A3A4-DE35D5E8DB1E}"/>
              </a:ext>
            </a:extLst>
          </p:cNvPr>
          <p:cNvSpPr>
            <a:spLocks noGrp="1"/>
          </p:cNvSpPr>
          <p:nvPr>
            <p:ph type="sldNum" sz="quarter" idx="12"/>
          </p:nvPr>
        </p:nvSpPr>
        <p:spPr/>
        <p:txBody>
          <a:bodyPr/>
          <a:lstStyle/>
          <a:p>
            <a:fld id="{12688481-70E9-4EE3-A33E-1264851D7926}" type="slidenum">
              <a:rPr lang="es-GT" smtClean="0"/>
              <a:t>‹Nº›</a:t>
            </a:fld>
            <a:endParaRPr lang="es-GT"/>
          </a:p>
        </p:txBody>
      </p:sp>
    </p:spTree>
    <p:extLst>
      <p:ext uri="{BB962C8B-B14F-4D97-AF65-F5344CB8AC3E}">
        <p14:creationId xmlns:p14="http://schemas.microsoft.com/office/powerpoint/2010/main" val="705683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F2DD03-57AB-47B8-8E49-AFC325007AE3}"/>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GT"/>
          </a:p>
        </p:txBody>
      </p:sp>
      <p:sp>
        <p:nvSpPr>
          <p:cNvPr id="3" name="Marcador de texto 2">
            <a:extLst>
              <a:ext uri="{FF2B5EF4-FFF2-40B4-BE49-F238E27FC236}">
                <a16:creationId xmlns:a16="http://schemas.microsoft.com/office/drawing/2014/main" id="{9DB05D17-C6EC-411A-B782-ECD7DF4D23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4F7A0861-63B8-4C4C-A429-28AB7F9AD9FC}"/>
              </a:ext>
            </a:extLst>
          </p:cNvPr>
          <p:cNvSpPr>
            <a:spLocks noGrp="1"/>
          </p:cNvSpPr>
          <p:nvPr>
            <p:ph type="dt" sz="half" idx="10"/>
          </p:nvPr>
        </p:nvSpPr>
        <p:spPr/>
        <p:txBody>
          <a:bodyPr/>
          <a:lstStyle/>
          <a:p>
            <a:fld id="{A2CEC021-B5B3-4871-93CF-AB360676C655}" type="datetimeFigureOut">
              <a:rPr lang="es-GT" smtClean="0"/>
              <a:t>18/02/2019</a:t>
            </a:fld>
            <a:endParaRPr lang="es-GT"/>
          </a:p>
        </p:txBody>
      </p:sp>
      <p:sp>
        <p:nvSpPr>
          <p:cNvPr id="5" name="Marcador de pie de página 4">
            <a:extLst>
              <a:ext uri="{FF2B5EF4-FFF2-40B4-BE49-F238E27FC236}">
                <a16:creationId xmlns:a16="http://schemas.microsoft.com/office/drawing/2014/main" id="{CB568E5B-11F2-4575-BC30-7891CF60B6A8}"/>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5800F742-FC1D-4EC7-99B9-863A4DB52E87}"/>
              </a:ext>
            </a:extLst>
          </p:cNvPr>
          <p:cNvSpPr>
            <a:spLocks noGrp="1"/>
          </p:cNvSpPr>
          <p:nvPr>
            <p:ph type="sldNum" sz="quarter" idx="12"/>
          </p:nvPr>
        </p:nvSpPr>
        <p:spPr/>
        <p:txBody>
          <a:bodyPr/>
          <a:lstStyle/>
          <a:p>
            <a:fld id="{12688481-70E9-4EE3-A33E-1264851D7926}" type="slidenum">
              <a:rPr lang="es-GT" smtClean="0"/>
              <a:t>‹Nº›</a:t>
            </a:fld>
            <a:endParaRPr lang="es-GT"/>
          </a:p>
        </p:txBody>
      </p:sp>
    </p:spTree>
    <p:extLst>
      <p:ext uri="{BB962C8B-B14F-4D97-AF65-F5344CB8AC3E}">
        <p14:creationId xmlns:p14="http://schemas.microsoft.com/office/powerpoint/2010/main" val="3780090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F263D4-F7F5-48F7-AD80-59D29421194C}"/>
              </a:ext>
            </a:extLst>
          </p:cNvPr>
          <p:cNvSpPr>
            <a:spLocks noGrp="1"/>
          </p:cNvSpPr>
          <p:nvPr>
            <p:ph type="title"/>
          </p:nvPr>
        </p:nvSpPr>
        <p:spPr/>
        <p:txBody>
          <a:bodyPr/>
          <a:lstStyle/>
          <a:p>
            <a:r>
              <a:rPr lang="es-ES"/>
              <a:t>Haga clic para modificar el estilo de título del patrón</a:t>
            </a:r>
            <a:endParaRPr lang="es-GT"/>
          </a:p>
        </p:txBody>
      </p:sp>
      <p:sp>
        <p:nvSpPr>
          <p:cNvPr id="3" name="Marcador de contenido 2">
            <a:extLst>
              <a:ext uri="{FF2B5EF4-FFF2-40B4-BE49-F238E27FC236}">
                <a16:creationId xmlns:a16="http://schemas.microsoft.com/office/drawing/2014/main" id="{9BDF16E3-FF50-464D-B5DB-ECCE88FC13AF}"/>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contenido 3">
            <a:extLst>
              <a:ext uri="{FF2B5EF4-FFF2-40B4-BE49-F238E27FC236}">
                <a16:creationId xmlns:a16="http://schemas.microsoft.com/office/drawing/2014/main" id="{1A54ED55-E3A4-4C13-B857-70575AF24089}"/>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5" name="Marcador de fecha 4">
            <a:extLst>
              <a:ext uri="{FF2B5EF4-FFF2-40B4-BE49-F238E27FC236}">
                <a16:creationId xmlns:a16="http://schemas.microsoft.com/office/drawing/2014/main" id="{B3FC35C6-CEEE-4E78-A42B-B8BDCC8D0A17}"/>
              </a:ext>
            </a:extLst>
          </p:cNvPr>
          <p:cNvSpPr>
            <a:spLocks noGrp="1"/>
          </p:cNvSpPr>
          <p:nvPr>
            <p:ph type="dt" sz="half" idx="10"/>
          </p:nvPr>
        </p:nvSpPr>
        <p:spPr/>
        <p:txBody>
          <a:bodyPr/>
          <a:lstStyle/>
          <a:p>
            <a:fld id="{A2CEC021-B5B3-4871-93CF-AB360676C655}" type="datetimeFigureOut">
              <a:rPr lang="es-GT" smtClean="0"/>
              <a:t>18/02/2019</a:t>
            </a:fld>
            <a:endParaRPr lang="es-GT"/>
          </a:p>
        </p:txBody>
      </p:sp>
      <p:sp>
        <p:nvSpPr>
          <p:cNvPr id="6" name="Marcador de pie de página 5">
            <a:extLst>
              <a:ext uri="{FF2B5EF4-FFF2-40B4-BE49-F238E27FC236}">
                <a16:creationId xmlns:a16="http://schemas.microsoft.com/office/drawing/2014/main" id="{531294E8-46F5-45AE-8A1D-A006EFC30F34}"/>
              </a:ext>
            </a:extLst>
          </p:cNvPr>
          <p:cNvSpPr>
            <a:spLocks noGrp="1"/>
          </p:cNvSpPr>
          <p:nvPr>
            <p:ph type="ftr" sz="quarter" idx="11"/>
          </p:nvPr>
        </p:nvSpPr>
        <p:spPr/>
        <p:txBody>
          <a:bodyPr/>
          <a:lstStyle/>
          <a:p>
            <a:endParaRPr lang="es-GT"/>
          </a:p>
        </p:txBody>
      </p:sp>
      <p:sp>
        <p:nvSpPr>
          <p:cNvPr id="7" name="Marcador de número de diapositiva 6">
            <a:extLst>
              <a:ext uri="{FF2B5EF4-FFF2-40B4-BE49-F238E27FC236}">
                <a16:creationId xmlns:a16="http://schemas.microsoft.com/office/drawing/2014/main" id="{06754E00-D9F1-4C0D-96D9-276285D3AE44}"/>
              </a:ext>
            </a:extLst>
          </p:cNvPr>
          <p:cNvSpPr>
            <a:spLocks noGrp="1"/>
          </p:cNvSpPr>
          <p:nvPr>
            <p:ph type="sldNum" sz="quarter" idx="12"/>
          </p:nvPr>
        </p:nvSpPr>
        <p:spPr/>
        <p:txBody>
          <a:bodyPr/>
          <a:lstStyle/>
          <a:p>
            <a:fld id="{12688481-70E9-4EE3-A33E-1264851D7926}" type="slidenum">
              <a:rPr lang="es-GT" smtClean="0"/>
              <a:t>‹Nº›</a:t>
            </a:fld>
            <a:endParaRPr lang="es-GT"/>
          </a:p>
        </p:txBody>
      </p:sp>
    </p:spTree>
    <p:extLst>
      <p:ext uri="{BB962C8B-B14F-4D97-AF65-F5344CB8AC3E}">
        <p14:creationId xmlns:p14="http://schemas.microsoft.com/office/powerpoint/2010/main" val="210550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6A3EE9-9C7E-4089-B979-417F8DC62D26}"/>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GT"/>
          </a:p>
        </p:txBody>
      </p:sp>
      <p:sp>
        <p:nvSpPr>
          <p:cNvPr id="3" name="Marcador de texto 2">
            <a:extLst>
              <a:ext uri="{FF2B5EF4-FFF2-40B4-BE49-F238E27FC236}">
                <a16:creationId xmlns:a16="http://schemas.microsoft.com/office/drawing/2014/main" id="{9BEBC6CF-5B6E-4B24-B902-4D62DE4E8F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919FE6FA-0D72-4273-BF59-A7040FCD1ABF}"/>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5" name="Marcador de texto 4">
            <a:extLst>
              <a:ext uri="{FF2B5EF4-FFF2-40B4-BE49-F238E27FC236}">
                <a16:creationId xmlns:a16="http://schemas.microsoft.com/office/drawing/2014/main" id="{443F8EB4-8604-4423-90FF-72E18285C36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F7B187B7-DD47-4A5D-8DB9-C8031DD7C777}"/>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7" name="Marcador de fecha 6">
            <a:extLst>
              <a:ext uri="{FF2B5EF4-FFF2-40B4-BE49-F238E27FC236}">
                <a16:creationId xmlns:a16="http://schemas.microsoft.com/office/drawing/2014/main" id="{F1539F42-43F7-40A6-9386-C9814E2681FA}"/>
              </a:ext>
            </a:extLst>
          </p:cNvPr>
          <p:cNvSpPr>
            <a:spLocks noGrp="1"/>
          </p:cNvSpPr>
          <p:nvPr>
            <p:ph type="dt" sz="half" idx="10"/>
          </p:nvPr>
        </p:nvSpPr>
        <p:spPr/>
        <p:txBody>
          <a:bodyPr/>
          <a:lstStyle/>
          <a:p>
            <a:fld id="{A2CEC021-B5B3-4871-93CF-AB360676C655}" type="datetimeFigureOut">
              <a:rPr lang="es-GT" smtClean="0"/>
              <a:t>18/02/2019</a:t>
            </a:fld>
            <a:endParaRPr lang="es-GT"/>
          </a:p>
        </p:txBody>
      </p:sp>
      <p:sp>
        <p:nvSpPr>
          <p:cNvPr id="8" name="Marcador de pie de página 7">
            <a:extLst>
              <a:ext uri="{FF2B5EF4-FFF2-40B4-BE49-F238E27FC236}">
                <a16:creationId xmlns:a16="http://schemas.microsoft.com/office/drawing/2014/main" id="{AF7EF958-BA7B-4B2A-A76F-5485242FBFB3}"/>
              </a:ext>
            </a:extLst>
          </p:cNvPr>
          <p:cNvSpPr>
            <a:spLocks noGrp="1"/>
          </p:cNvSpPr>
          <p:nvPr>
            <p:ph type="ftr" sz="quarter" idx="11"/>
          </p:nvPr>
        </p:nvSpPr>
        <p:spPr/>
        <p:txBody>
          <a:bodyPr/>
          <a:lstStyle/>
          <a:p>
            <a:endParaRPr lang="es-GT"/>
          </a:p>
        </p:txBody>
      </p:sp>
      <p:sp>
        <p:nvSpPr>
          <p:cNvPr id="9" name="Marcador de número de diapositiva 8">
            <a:extLst>
              <a:ext uri="{FF2B5EF4-FFF2-40B4-BE49-F238E27FC236}">
                <a16:creationId xmlns:a16="http://schemas.microsoft.com/office/drawing/2014/main" id="{759ED5D4-0B9E-454C-BD73-1B405B7AC91F}"/>
              </a:ext>
            </a:extLst>
          </p:cNvPr>
          <p:cNvSpPr>
            <a:spLocks noGrp="1"/>
          </p:cNvSpPr>
          <p:nvPr>
            <p:ph type="sldNum" sz="quarter" idx="12"/>
          </p:nvPr>
        </p:nvSpPr>
        <p:spPr/>
        <p:txBody>
          <a:bodyPr/>
          <a:lstStyle/>
          <a:p>
            <a:fld id="{12688481-70E9-4EE3-A33E-1264851D7926}" type="slidenum">
              <a:rPr lang="es-GT" smtClean="0"/>
              <a:t>‹Nº›</a:t>
            </a:fld>
            <a:endParaRPr lang="es-GT"/>
          </a:p>
        </p:txBody>
      </p:sp>
    </p:spTree>
    <p:extLst>
      <p:ext uri="{BB962C8B-B14F-4D97-AF65-F5344CB8AC3E}">
        <p14:creationId xmlns:p14="http://schemas.microsoft.com/office/powerpoint/2010/main" val="4082568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189438-E231-48CA-B4B9-1BBAE9BBBBF2}"/>
              </a:ext>
            </a:extLst>
          </p:cNvPr>
          <p:cNvSpPr>
            <a:spLocks noGrp="1"/>
          </p:cNvSpPr>
          <p:nvPr>
            <p:ph type="title"/>
          </p:nvPr>
        </p:nvSpPr>
        <p:spPr/>
        <p:txBody>
          <a:bodyPr/>
          <a:lstStyle/>
          <a:p>
            <a:r>
              <a:rPr lang="es-ES"/>
              <a:t>Haga clic para modificar el estilo de título del patrón</a:t>
            </a:r>
            <a:endParaRPr lang="es-GT"/>
          </a:p>
        </p:txBody>
      </p:sp>
      <p:sp>
        <p:nvSpPr>
          <p:cNvPr id="3" name="Marcador de fecha 2">
            <a:extLst>
              <a:ext uri="{FF2B5EF4-FFF2-40B4-BE49-F238E27FC236}">
                <a16:creationId xmlns:a16="http://schemas.microsoft.com/office/drawing/2014/main" id="{F5789B29-0F8C-4100-A6D0-7A0FD7F4041C}"/>
              </a:ext>
            </a:extLst>
          </p:cNvPr>
          <p:cNvSpPr>
            <a:spLocks noGrp="1"/>
          </p:cNvSpPr>
          <p:nvPr>
            <p:ph type="dt" sz="half" idx="10"/>
          </p:nvPr>
        </p:nvSpPr>
        <p:spPr/>
        <p:txBody>
          <a:bodyPr/>
          <a:lstStyle/>
          <a:p>
            <a:fld id="{A2CEC021-B5B3-4871-93CF-AB360676C655}" type="datetimeFigureOut">
              <a:rPr lang="es-GT" smtClean="0"/>
              <a:t>18/02/2019</a:t>
            </a:fld>
            <a:endParaRPr lang="es-GT"/>
          </a:p>
        </p:txBody>
      </p:sp>
      <p:sp>
        <p:nvSpPr>
          <p:cNvPr id="4" name="Marcador de pie de página 3">
            <a:extLst>
              <a:ext uri="{FF2B5EF4-FFF2-40B4-BE49-F238E27FC236}">
                <a16:creationId xmlns:a16="http://schemas.microsoft.com/office/drawing/2014/main" id="{48574C80-A7F2-4119-972A-0B92B1C3402F}"/>
              </a:ext>
            </a:extLst>
          </p:cNvPr>
          <p:cNvSpPr>
            <a:spLocks noGrp="1"/>
          </p:cNvSpPr>
          <p:nvPr>
            <p:ph type="ftr" sz="quarter" idx="11"/>
          </p:nvPr>
        </p:nvSpPr>
        <p:spPr/>
        <p:txBody>
          <a:bodyPr/>
          <a:lstStyle/>
          <a:p>
            <a:endParaRPr lang="es-GT"/>
          </a:p>
        </p:txBody>
      </p:sp>
      <p:sp>
        <p:nvSpPr>
          <p:cNvPr id="5" name="Marcador de número de diapositiva 4">
            <a:extLst>
              <a:ext uri="{FF2B5EF4-FFF2-40B4-BE49-F238E27FC236}">
                <a16:creationId xmlns:a16="http://schemas.microsoft.com/office/drawing/2014/main" id="{D461754A-9397-48F6-BB68-E084B295CB5A}"/>
              </a:ext>
            </a:extLst>
          </p:cNvPr>
          <p:cNvSpPr>
            <a:spLocks noGrp="1"/>
          </p:cNvSpPr>
          <p:nvPr>
            <p:ph type="sldNum" sz="quarter" idx="12"/>
          </p:nvPr>
        </p:nvSpPr>
        <p:spPr/>
        <p:txBody>
          <a:bodyPr/>
          <a:lstStyle/>
          <a:p>
            <a:fld id="{12688481-70E9-4EE3-A33E-1264851D7926}" type="slidenum">
              <a:rPr lang="es-GT" smtClean="0"/>
              <a:t>‹Nº›</a:t>
            </a:fld>
            <a:endParaRPr lang="es-GT"/>
          </a:p>
        </p:txBody>
      </p:sp>
    </p:spTree>
    <p:extLst>
      <p:ext uri="{BB962C8B-B14F-4D97-AF65-F5344CB8AC3E}">
        <p14:creationId xmlns:p14="http://schemas.microsoft.com/office/powerpoint/2010/main" val="1059541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57A586D3-3732-4354-9468-908224583B98}"/>
              </a:ext>
            </a:extLst>
          </p:cNvPr>
          <p:cNvSpPr>
            <a:spLocks noGrp="1"/>
          </p:cNvSpPr>
          <p:nvPr>
            <p:ph type="dt" sz="half" idx="10"/>
          </p:nvPr>
        </p:nvSpPr>
        <p:spPr/>
        <p:txBody>
          <a:bodyPr/>
          <a:lstStyle/>
          <a:p>
            <a:fld id="{A2CEC021-B5B3-4871-93CF-AB360676C655}" type="datetimeFigureOut">
              <a:rPr lang="es-GT" smtClean="0"/>
              <a:t>18/02/2019</a:t>
            </a:fld>
            <a:endParaRPr lang="es-GT"/>
          </a:p>
        </p:txBody>
      </p:sp>
      <p:sp>
        <p:nvSpPr>
          <p:cNvPr id="3" name="Marcador de pie de página 2">
            <a:extLst>
              <a:ext uri="{FF2B5EF4-FFF2-40B4-BE49-F238E27FC236}">
                <a16:creationId xmlns:a16="http://schemas.microsoft.com/office/drawing/2014/main" id="{375BD2E8-03F8-40DF-9AA5-1FC5E2ED5D40}"/>
              </a:ext>
            </a:extLst>
          </p:cNvPr>
          <p:cNvSpPr>
            <a:spLocks noGrp="1"/>
          </p:cNvSpPr>
          <p:nvPr>
            <p:ph type="ftr" sz="quarter" idx="11"/>
          </p:nvPr>
        </p:nvSpPr>
        <p:spPr/>
        <p:txBody>
          <a:bodyPr/>
          <a:lstStyle/>
          <a:p>
            <a:endParaRPr lang="es-GT"/>
          </a:p>
        </p:txBody>
      </p:sp>
      <p:sp>
        <p:nvSpPr>
          <p:cNvPr id="4" name="Marcador de número de diapositiva 3">
            <a:extLst>
              <a:ext uri="{FF2B5EF4-FFF2-40B4-BE49-F238E27FC236}">
                <a16:creationId xmlns:a16="http://schemas.microsoft.com/office/drawing/2014/main" id="{578BA780-180C-48F6-B9BC-C6F597C83CD1}"/>
              </a:ext>
            </a:extLst>
          </p:cNvPr>
          <p:cNvSpPr>
            <a:spLocks noGrp="1"/>
          </p:cNvSpPr>
          <p:nvPr>
            <p:ph type="sldNum" sz="quarter" idx="12"/>
          </p:nvPr>
        </p:nvSpPr>
        <p:spPr/>
        <p:txBody>
          <a:bodyPr/>
          <a:lstStyle/>
          <a:p>
            <a:fld id="{12688481-70E9-4EE3-A33E-1264851D7926}" type="slidenum">
              <a:rPr lang="es-GT" smtClean="0"/>
              <a:t>‹Nº›</a:t>
            </a:fld>
            <a:endParaRPr lang="es-GT"/>
          </a:p>
        </p:txBody>
      </p:sp>
    </p:spTree>
    <p:extLst>
      <p:ext uri="{BB962C8B-B14F-4D97-AF65-F5344CB8AC3E}">
        <p14:creationId xmlns:p14="http://schemas.microsoft.com/office/powerpoint/2010/main" val="498919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A8D44F-3DD2-43F5-AEAE-8F6E31DC653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GT"/>
          </a:p>
        </p:txBody>
      </p:sp>
      <p:sp>
        <p:nvSpPr>
          <p:cNvPr id="3" name="Marcador de contenido 2">
            <a:extLst>
              <a:ext uri="{FF2B5EF4-FFF2-40B4-BE49-F238E27FC236}">
                <a16:creationId xmlns:a16="http://schemas.microsoft.com/office/drawing/2014/main" id="{FF187BD7-69A2-40FE-ABBD-F13B7E80DF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texto 3">
            <a:extLst>
              <a:ext uri="{FF2B5EF4-FFF2-40B4-BE49-F238E27FC236}">
                <a16:creationId xmlns:a16="http://schemas.microsoft.com/office/drawing/2014/main" id="{5A8DA540-0029-4629-977C-ECE253F01F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46296921-7237-4FEC-BE3E-AA90273A30CB}"/>
              </a:ext>
            </a:extLst>
          </p:cNvPr>
          <p:cNvSpPr>
            <a:spLocks noGrp="1"/>
          </p:cNvSpPr>
          <p:nvPr>
            <p:ph type="dt" sz="half" idx="10"/>
          </p:nvPr>
        </p:nvSpPr>
        <p:spPr/>
        <p:txBody>
          <a:bodyPr/>
          <a:lstStyle/>
          <a:p>
            <a:fld id="{A2CEC021-B5B3-4871-93CF-AB360676C655}" type="datetimeFigureOut">
              <a:rPr lang="es-GT" smtClean="0"/>
              <a:t>18/02/2019</a:t>
            </a:fld>
            <a:endParaRPr lang="es-GT"/>
          </a:p>
        </p:txBody>
      </p:sp>
      <p:sp>
        <p:nvSpPr>
          <p:cNvPr id="6" name="Marcador de pie de página 5">
            <a:extLst>
              <a:ext uri="{FF2B5EF4-FFF2-40B4-BE49-F238E27FC236}">
                <a16:creationId xmlns:a16="http://schemas.microsoft.com/office/drawing/2014/main" id="{DC3D0D3A-CE13-4C87-8E28-AEE0B9F5230D}"/>
              </a:ext>
            </a:extLst>
          </p:cNvPr>
          <p:cNvSpPr>
            <a:spLocks noGrp="1"/>
          </p:cNvSpPr>
          <p:nvPr>
            <p:ph type="ftr" sz="quarter" idx="11"/>
          </p:nvPr>
        </p:nvSpPr>
        <p:spPr/>
        <p:txBody>
          <a:bodyPr/>
          <a:lstStyle/>
          <a:p>
            <a:endParaRPr lang="es-GT"/>
          </a:p>
        </p:txBody>
      </p:sp>
      <p:sp>
        <p:nvSpPr>
          <p:cNvPr id="7" name="Marcador de número de diapositiva 6">
            <a:extLst>
              <a:ext uri="{FF2B5EF4-FFF2-40B4-BE49-F238E27FC236}">
                <a16:creationId xmlns:a16="http://schemas.microsoft.com/office/drawing/2014/main" id="{D9EAC041-F66D-425B-B527-5F29347A3D47}"/>
              </a:ext>
            </a:extLst>
          </p:cNvPr>
          <p:cNvSpPr>
            <a:spLocks noGrp="1"/>
          </p:cNvSpPr>
          <p:nvPr>
            <p:ph type="sldNum" sz="quarter" idx="12"/>
          </p:nvPr>
        </p:nvSpPr>
        <p:spPr/>
        <p:txBody>
          <a:bodyPr/>
          <a:lstStyle/>
          <a:p>
            <a:fld id="{12688481-70E9-4EE3-A33E-1264851D7926}" type="slidenum">
              <a:rPr lang="es-GT" smtClean="0"/>
              <a:t>‹Nº›</a:t>
            </a:fld>
            <a:endParaRPr lang="es-GT"/>
          </a:p>
        </p:txBody>
      </p:sp>
    </p:spTree>
    <p:extLst>
      <p:ext uri="{BB962C8B-B14F-4D97-AF65-F5344CB8AC3E}">
        <p14:creationId xmlns:p14="http://schemas.microsoft.com/office/powerpoint/2010/main" val="2787498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EF8354-4FAD-4E07-A4F3-3892D43EC06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GT"/>
          </a:p>
        </p:txBody>
      </p:sp>
      <p:sp>
        <p:nvSpPr>
          <p:cNvPr id="3" name="Marcador de posición de imagen 2">
            <a:extLst>
              <a:ext uri="{FF2B5EF4-FFF2-40B4-BE49-F238E27FC236}">
                <a16:creationId xmlns:a16="http://schemas.microsoft.com/office/drawing/2014/main" id="{43743618-0902-4195-AAB5-B7D2E64312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GT"/>
          </a:p>
        </p:txBody>
      </p:sp>
      <p:sp>
        <p:nvSpPr>
          <p:cNvPr id="4" name="Marcador de texto 3">
            <a:extLst>
              <a:ext uri="{FF2B5EF4-FFF2-40B4-BE49-F238E27FC236}">
                <a16:creationId xmlns:a16="http://schemas.microsoft.com/office/drawing/2014/main" id="{16BD5892-8962-4CE7-9C9C-4BCE550511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F5EE2971-54AE-43A0-A500-591555CC8D7F}"/>
              </a:ext>
            </a:extLst>
          </p:cNvPr>
          <p:cNvSpPr>
            <a:spLocks noGrp="1"/>
          </p:cNvSpPr>
          <p:nvPr>
            <p:ph type="dt" sz="half" idx="10"/>
          </p:nvPr>
        </p:nvSpPr>
        <p:spPr/>
        <p:txBody>
          <a:bodyPr/>
          <a:lstStyle/>
          <a:p>
            <a:fld id="{A2CEC021-B5B3-4871-93CF-AB360676C655}" type="datetimeFigureOut">
              <a:rPr lang="es-GT" smtClean="0"/>
              <a:t>18/02/2019</a:t>
            </a:fld>
            <a:endParaRPr lang="es-GT"/>
          </a:p>
        </p:txBody>
      </p:sp>
      <p:sp>
        <p:nvSpPr>
          <p:cNvPr id="6" name="Marcador de pie de página 5">
            <a:extLst>
              <a:ext uri="{FF2B5EF4-FFF2-40B4-BE49-F238E27FC236}">
                <a16:creationId xmlns:a16="http://schemas.microsoft.com/office/drawing/2014/main" id="{81B7D863-32C3-407F-AF64-19079AC7239C}"/>
              </a:ext>
            </a:extLst>
          </p:cNvPr>
          <p:cNvSpPr>
            <a:spLocks noGrp="1"/>
          </p:cNvSpPr>
          <p:nvPr>
            <p:ph type="ftr" sz="quarter" idx="11"/>
          </p:nvPr>
        </p:nvSpPr>
        <p:spPr/>
        <p:txBody>
          <a:bodyPr/>
          <a:lstStyle/>
          <a:p>
            <a:endParaRPr lang="es-GT"/>
          </a:p>
        </p:txBody>
      </p:sp>
      <p:sp>
        <p:nvSpPr>
          <p:cNvPr id="7" name="Marcador de número de diapositiva 6">
            <a:extLst>
              <a:ext uri="{FF2B5EF4-FFF2-40B4-BE49-F238E27FC236}">
                <a16:creationId xmlns:a16="http://schemas.microsoft.com/office/drawing/2014/main" id="{FF85C65B-1C0C-4BBA-8130-C750C9213701}"/>
              </a:ext>
            </a:extLst>
          </p:cNvPr>
          <p:cNvSpPr>
            <a:spLocks noGrp="1"/>
          </p:cNvSpPr>
          <p:nvPr>
            <p:ph type="sldNum" sz="quarter" idx="12"/>
          </p:nvPr>
        </p:nvSpPr>
        <p:spPr/>
        <p:txBody>
          <a:bodyPr/>
          <a:lstStyle/>
          <a:p>
            <a:fld id="{12688481-70E9-4EE3-A33E-1264851D7926}" type="slidenum">
              <a:rPr lang="es-GT" smtClean="0"/>
              <a:t>‹Nº›</a:t>
            </a:fld>
            <a:endParaRPr lang="es-GT"/>
          </a:p>
        </p:txBody>
      </p:sp>
    </p:spTree>
    <p:extLst>
      <p:ext uri="{BB962C8B-B14F-4D97-AF65-F5344CB8AC3E}">
        <p14:creationId xmlns:p14="http://schemas.microsoft.com/office/powerpoint/2010/main" val="2370519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E4FA774F-B7C9-4F04-AC3E-00A2E9B9B0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GT"/>
          </a:p>
        </p:txBody>
      </p:sp>
      <p:sp>
        <p:nvSpPr>
          <p:cNvPr id="3" name="Marcador de texto 2">
            <a:extLst>
              <a:ext uri="{FF2B5EF4-FFF2-40B4-BE49-F238E27FC236}">
                <a16:creationId xmlns:a16="http://schemas.microsoft.com/office/drawing/2014/main" id="{91BF4841-26EF-4F2F-A4DB-676D857A64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a:extLst>
              <a:ext uri="{FF2B5EF4-FFF2-40B4-BE49-F238E27FC236}">
                <a16:creationId xmlns:a16="http://schemas.microsoft.com/office/drawing/2014/main" id="{080E00DD-FAAE-4C80-9E6E-435BF2E68D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CEC021-B5B3-4871-93CF-AB360676C655}" type="datetimeFigureOut">
              <a:rPr lang="es-GT" smtClean="0"/>
              <a:t>18/02/2019</a:t>
            </a:fld>
            <a:endParaRPr lang="es-GT"/>
          </a:p>
        </p:txBody>
      </p:sp>
      <p:sp>
        <p:nvSpPr>
          <p:cNvPr id="5" name="Marcador de pie de página 4">
            <a:extLst>
              <a:ext uri="{FF2B5EF4-FFF2-40B4-BE49-F238E27FC236}">
                <a16:creationId xmlns:a16="http://schemas.microsoft.com/office/drawing/2014/main" id="{B9F15A19-502A-454C-BEC4-D78A3F7D35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GT"/>
          </a:p>
        </p:txBody>
      </p:sp>
      <p:sp>
        <p:nvSpPr>
          <p:cNvPr id="6" name="Marcador de número de diapositiva 5">
            <a:extLst>
              <a:ext uri="{FF2B5EF4-FFF2-40B4-BE49-F238E27FC236}">
                <a16:creationId xmlns:a16="http://schemas.microsoft.com/office/drawing/2014/main" id="{66DE3CBD-9BA9-4D0F-BC6C-380E55E55D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688481-70E9-4EE3-A33E-1264851D7926}" type="slidenum">
              <a:rPr lang="es-GT" smtClean="0"/>
              <a:t>‹Nº›</a:t>
            </a:fld>
            <a:endParaRPr lang="es-GT"/>
          </a:p>
        </p:txBody>
      </p:sp>
    </p:spTree>
    <p:extLst>
      <p:ext uri="{BB962C8B-B14F-4D97-AF65-F5344CB8AC3E}">
        <p14:creationId xmlns:p14="http://schemas.microsoft.com/office/powerpoint/2010/main" val="24852297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DB903E5D-8E24-49D2-99EA-A332BB8DF719}"/>
              </a:ext>
            </a:extLst>
          </p:cNvPr>
          <p:cNvSpPr>
            <a:spLocks noGrp="1"/>
          </p:cNvSpPr>
          <p:nvPr>
            <p:ph type="title"/>
          </p:nvPr>
        </p:nvSpPr>
        <p:spPr>
          <a:xfrm>
            <a:off x="911226" y="800110"/>
            <a:ext cx="4857562" cy="5358398"/>
          </a:xfrm>
        </p:spPr>
        <p:txBody>
          <a:bodyPr anchor="ctr">
            <a:noAutofit/>
          </a:bodyPr>
          <a:lstStyle/>
          <a:p>
            <a:pPr algn="ctr"/>
            <a:r>
              <a:rPr lang="es-GT" sz="7500" b="1" dirty="0">
                <a:effectLst>
                  <a:outerShdw blurRad="38100" dist="38100" dir="2700000" algn="tl">
                    <a:srgbClr val="000000">
                      <a:alpha val="43137"/>
                    </a:srgbClr>
                  </a:outerShdw>
                </a:effectLst>
              </a:rPr>
              <a:t>JESÚS SANA A LOS ENFERMOS.</a:t>
            </a:r>
          </a:p>
        </p:txBody>
      </p:sp>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97561" y="914399"/>
            <a:ext cx="5206181" cy="5043949"/>
          </a:xfrm>
          <a:prstGeom prst="rect">
            <a:avLst/>
          </a:prstGeom>
          <a:ln>
            <a:noFill/>
          </a:ln>
          <a:effectLst>
            <a:reflection blurRad="12700" stA="30000" endPos="30000" dist="5000" dir="5400000" sy="-100000" algn="bl" rotWithShape="0"/>
          </a:effectLst>
          <a:scene3d>
            <a:camera prst="isometricOffAxis2Left"/>
            <a:lightRig rig="threePt" dir="t">
              <a:rot lat="0" lon="0" rev="2700000"/>
            </a:lightRig>
          </a:scene3d>
          <a:sp3d>
            <a:bevelT w="63500" h="50800"/>
          </a:sp3d>
        </p:spPr>
      </p:pic>
    </p:spTree>
    <p:extLst>
      <p:ext uri="{BB962C8B-B14F-4D97-AF65-F5344CB8AC3E}">
        <p14:creationId xmlns:p14="http://schemas.microsoft.com/office/powerpoint/2010/main" val="2113806866"/>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E782D65-6D59-4B30-B18A-CD22EB49BEFA}"/>
              </a:ext>
            </a:extLst>
          </p:cNvPr>
          <p:cNvSpPr>
            <a:spLocks noGrp="1"/>
          </p:cNvSpPr>
          <p:nvPr>
            <p:ph idx="1"/>
          </p:nvPr>
        </p:nvSpPr>
        <p:spPr>
          <a:xfrm>
            <a:off x="699247" y="551329"/>
            <a:ext cx="10811435" cy="5755342"/>
          </a:xfrm>
        </p:spPr>
        <p:txBody>
          <a:bodyPr anchor="ctr">
            <a:normAutofit/>
          </a:bodyPr>
          <a:lstStyle/>
          <a:p>
            <a:pPr marL="539750" indent="-539750" algn="just">
              <a:buFont typeface="+mj-lt"/>
              <a:buAutoNum type="alphaUcPeriod" startAt="2"/>
            </a:pPr>
            <a:r>
              <a:rPr lang="es-GT" sz="3800" dirty="0"/>
              <a:t>Jesús ante la dureza de corazón de los maestros de la ley, V.5-7. </a:t>
            </a:r>
          </a:p>
          <a:p>
            <a:pPr marL="989013" lvl="1" indent="-450850" algn="just">
              <a:buFont typeface="+mj-lt"/>
              <a:buAutoNum type="arabicParenR"/>
            </a:pPr>
            <a:r>
              <a:rPr lang="es-GT" sz="3600" dirty="0"/>
              <a:t>El Señor se enojó y se entristeció por ello.</a:t>
            </a:r>
          </a:p>
          <a:p>
            <a:pPr marL="989013" lvl="1" indent="-450850" algn="just">
              <a:buFont typeface="+mj-lt"/>
              <a:buAutoNum type="arabicParenR"/>
            </a:pPr>
            <a:r>
              <a:rPr lang="es-GT" sz="3600" dirty="0"/>
              <a:t>El Señor movido por su amor y misericordia sanó al hombre de la mano seca.</a:t>
            </a:r>
          </a:p>
          <a:p>
            <a:pPr marL="989013" lvl="1" indent="-450850" algn="just">
              <a:buFont typeface="+mj-lt"/>
              <a:buAutoNum type="arabicParenR"/>
            </a:pPr>
            <a:r>
              <a:rPr lang="es-GT" sz="3600" dirty="0"/>
              <a:t>El Señor sufrió la conspiración de los fariseos y los herodianos para destruirle.</a:t>
            </a:r>
          </a:p>
          <a:p>
            <a:pPr marL="989013" lvl="1" indent="-450850" algn="just">
              <a:buFont typeface="+mj-lt"/>
              <a:buAutoNum type="arabicParenR"/>
            </a:pPr>
            <a:r>
              <a:rPr lang="es-GT" sz="3600" dirty="0"/>
              <a:t>El Señor se retira de aquel lugar ante la amenaza de las autoridades. </a:t>
            </a:r>
          </a:p>
        </p:txBody>
      </p:sp>
    </p:spTree>
    <p:extLst>
      <p:ext uri="{BB962C8B-B14F-4D97-AF65-F5344CB8AC3E}">
        <p14:creationId xmlns:p14="http://schemas.microsoft.com/office/powerpoint/2010/main" val="377653314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8EF5653-B1E7-4E61-A74E-3040439F438D}"/>
              </a:ext>
            </a:extLst>
          </p:cNvPr>
          <p:cNvSpPr>
            <a:spLocks noGrp="1"/>
          </p:cNvSpPr>
          <p:nvPr>
            <p:ph idx="1"/>
          </p:nvPr>
        </p:nvSpPr>
        <p:spPr>
          <a:xfrm>
            <a:off x="699247" y="564776"/>
            <a:ext cx="10811435" cy="5741895"/>
          </a:xfrm>
        </p:spPr>
        <p:txBody>
          <a:bodyPr anchor="ctr">
            <a:normAutofit/>
          </a:bodyPr>
          <a:lstStyle/>
          <a:p>
            <a:pPr marL="514350" indent="-514350" algn="just">
              <a:buFont typeface="+mj-lt"/>
              <a:buAutoNum type="alphaUcPeriod" startAt="3"/>
            </a:pPr>
            <a:r>
              <a:rPr lang="es-GT" sz="4000" u="sng" dirty="0"/>
              <a:t>Aplicación</a:t>
            </a:r>
            <a:r>
              <a:rPr lang="es-GT" sz="4000" dirty="0"/>
              <a:t>: Los milagros son demostración del amor y la misericordia divina, hay que estar preparados para la hostilidad y confiar que Él hace milagros. </a:t>
            </a:r>
          </a:p>
        </p:txBody>
      </p:sp>
    </p:spTree>
    <p:extLst>
      <p:ext uri="{BB962C8B-B14F-4D97-AF65-F5344CB8AC3E}">
        <p14:creationId xmlns:p14="http://schemas.microsoft.com/office/powerpoint/2010/main" val="3558542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992CA74-AF48-4F15-88F8-5DCEE3822E88}"/>
              </a:ext>
            </a:extLst>
          </p:cNvPr>
          <p:cNvSpPr>
            <a:spLocks noGrp="1"/>
          </p:cNvSpPr>
          <p:nvPr>
            <p:ph type="title"/>
          </p:nvPr>
        </p:nvSpPr>
        <p:spPr>
          <a:xfrm>
            <a:off x="597742" y="987424"/>
            <a:ext cx="5130705" cy="2720279"/>
          </a:xfrm>
        </p:spPr>
        <p:txBody>
          <a:bodyPr anchor="ctr">
            <a:noAutofit/>
          </a:bodyPr>
          <a:lstStyle/>
          <a:p>
            <a:pPr algn="ctr"/>
            <a:r>
              <a:rPr lang="es-GT" sz="6500" b="1" dirty="0">
                <a:effectLst>
                  <a:outerShdw blurRad="38100" dist="38100" dir="2700000" algn="tl">
                    <a:srgbClr val="000000">
                      <a:alpha val="43137"/>
                    </a:srgbClr>
                  </a:outerShdw>
                </a:effectLst>
              </a:rPr>
              <a:t>LA SANIDAD DEL PARALÍTICO.</a:t>
            </a:r>
          </a:p>
        </p:txBody>
      </p:sp>
      <p:sp>
        <p:nvSpPr>
          <p:cNvPr id="6" name="Marcador de texto 5">
            <a:extLst>
              <a:ext uri="{FF2B5EF4-FFF2-40B4-BE49-F238E27FC236}">
                <a16:creationId xmlns:a16="http://schemas.microsoft.com/office/drawing/2014/main" id="{5DFB6493-F760-45B6-A5DA-87F74A968EE3}"/>
              </a:ext>
            </a:extLst>
          </p:cNvPr>
          <p:cNvSpPr>
            <a:spLocks noGrp="1"/>
          </p:cNvSpPr>
          <p:nvPr>
            <p:ph type="body" sz="half" idx="2"/>
          </p:nvPr>
        </p:nvSpPr>
        <p:spPr>
          <a:xfrm>
            <a:off x="597742" y="3707702"/>
            <a:ext cx="5130705" cy="883433"/>
          </a:xfrm>
        </p:spPr>
        <p:txBody>
          <a:bodyPr anchor="ctr">
            <a:normAutofit/>
          </a:bodyPr>
          <a:lstStyle/>
          <a:p>
            <a:pPr algn="ctr"/>
            <a:r>
              <a:rPr lang="es-GT" sz="3600" dirty="0"/>
              <a:t>Juan 5:1-16.</a:t>
            </a:r>
          </a:p>
        </p:txBody>
      </p:sp>
      <p:sp>
        <p:nvSpPr>
          <p:cNvPr id="9" name="Elipse 8"/>
          <p:cNvSpPr/>
          <p:nvPr/>
        </p:nvSpPr>
        <p:spPr>
          <a:xfrm>
            <a:off x="2353866" y="4746812"/>
            <a:ext cx="1618456" cy="1143000"/>
          </a:xfrm>
          <a:prstGeom prst="ellipse">
            <a:avLst/>
          </a:prstGeom>
          <a:ln>
            <a:noFill/>
          </a:ln>
          <a:effectLst>
            <a:outerShdw blurRad="152400" dist="317500" dir="5400000" sx="90000" sy="-19000" rotWithShape="0">
              <a:prstClr val="black">
                <a:alpha val="15000"/>
              </a:prst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rtlCol="0" anchor="ctr"/>
          <a:lstStyle/>
          <a:p>
            <a:pPr algn="ctr"/>
            <a:r>
              <a:rPr lang="es-GT" sz="5400" b="1" dirty="0">
                <a:effectLst>
                  <a:outerShdw blurRad="38100" dist="38100" dir="2700000" algn="tl">
                    <a:srgbClr val="000000">
                      <a:alpha val="43137"/>
                    </a:srgbClr>
                  </a:outerShdw>
                </a:effectLst>
              </a:rPr>
              <a:t>3</a:t>
            </a:r>
          </a:p>
        </p:txBody>
      </p:sp>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97561" y="987424"/>
            <a:ext cx="5206180" cy="497092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264092998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1158BB9-8B5B-49FA-A389-38A8CAABA6F0}"/>
              </a:ext>
            </a:extLst>
          </p:cNvPr>
          <p:cNvSpPr>
            <a:spLocks noGrp="1"/>
          </p:cNvSpPr>
          <p:nvPr>
            <p:ph idx="1"/>
          </p:nvPr>
        </p:nvSpPr>
        <p:spPr>
          <a:xfrm>
            <a:off x="699247" y="551329"/>
            <a:ext cx="10811435" cy="5755342"/>
          </a:xfrm>
        </p:spPr>
        <p:txBody>
          <a:bodyPr anchor="ctr">
            <a:noAutofit/>
          </a:bodyPr>
          <a:lstStyle/>
          <a:p>
            <a:pPr marL="538163" indent="-538163" algn="just">
              <a:buFont typeface="+mj-lt"/>
              <a:buAutoNum type="alphaUcPeriod"/>
            </a:pPr>
            <a:r>
              <a:rPr lang="es-GT" sz="3600" dirty="0"/>
              <a:t>Jesús en el estanque de Bethesda, V.1-9.</a:t>
            </a:r>
          </a:p>
          <a:p>
            <a:pPr marL="914400" lvl="1" indent="-457200" algn="just">
              <a:buFont typeface="+mj-lt"/>
              <a:buAutoNum type="arabicParenR"/>
            </a:pPr>
            <a:r>
              <a:rPr lang="es-GT" sz="3000" dirty="0"/>
              <a:t>Allí yacía muchos enfermos ciegos, cojos y paralíticos.</a:t>
            </a:r>
          </a:p>
          <a:p>
            <a:pPr marL="914400" lvl="1" indent="-457200" algn="just">
              <a:buFont typeface="+mj-lt"/>
              <a:buAutoNum type="arabicParenR"/>
            </a:pPr>
            <a:r>
              <a:rPr lang="es-GT" sz="3000" dirty="0"/>
              <a:t>Allí esperaban que un ángel agitara el agua para ser sanados.</a:t>
            </a:r>
          </a:p>
          <a:p>
            <a:pPr marL="914400" lvl="1" indent="-457200" algn="just">
              <a:buFont typeface="+mj-lt"/>
              <a:buAutoNum type="arabicParenR"/>
            </a:pPr>
            <a:r>
              <a:rPr lang="es-GT" sz="3000" dirty="0"/>
              <a:t>Allí había un hombre que tenia treinta y ocho años de estar paralitico.</a:t>
            </a:r>
          </a:p>
          <a:p>
            <a:pPr marL="914400" lvl="1" indent="-457200" algn="just">
              <a:buFont typeface="+mj-lt"/>
              <a:buAutoNum type="arabicParenR"/>
            </a:pPr>
            <a:r>
              <a:rPr lang="es-GT" sz="3000" dirty="0"/>
              <a:t>Allí Jesús sanó al paralitico. </a:t>
            </a:r>
          </a:p>
          <a:p>
            <a:pPr marL="1371600" lvl="2" indent="-457200" algn="just">
              <a:buFont typeface="+mj-lt"/>
              <a:buAutoNum type="alphaLcParenR"/>
            </a:pPr>
            <a:r>
              <a:rPr lang="es-GT" sz="2700" dirty="0"/>
              <a:t>El Señor se acercó y le pregunta si quiere ser sano.</a:t>
            </a:r>
          </a:p>
          <a:p>
            <a:pPr marL="1371600" lvl="2" indent="-457200" algn="just">
              <a:buFont typeface="+mj-lt"/>
              <a:buAutoNum type="alphaLcParenR"/>
            </a:pPr>
            <a:r>
              <a:rPr lang="es-GT" sz="2700" dirty="0"/>
              <a:t>El paralitico le contestó que sí, pero no podía meterse a tiempo en el agua.</a:t>
            </a:r>
          </a:p>
          <a:p>
            <a:pPr marL="1371600" lvl="2" indent="-457200" algn="just">
              <a:buFont typeface="+mj-lt"/>
              <a:buAutoNum type="alphaLcParenR"/>
            </a:pPr>
            <a:r>
              <a:rPr lang="es-GT" sz="2700" dirty="0"/>
              <a:t>El Señor le dijo tres cosas: que se pusiera de pie, que recogiera su lecho y le ordenó que caminara.</a:t>
            </a:r>
          </a:p>
          <a:p>
            <a:pPr marL="1371600" lvl="2" indent="-457200" algn="just">
              <a:buFont typeface="+mj-lt"/>
              <a:buAutoNum type="alphaLcParenR"/>
            </a:pPr>
            <a:r>
              <a:rPr lang="es-GT" sz="2700" dirty="0"/>
              <a:t>El paralitico recibió su milagro.</a:t>
            </a:r>
          </a:p>
        </p:txBody>
      </p:sp>
    </p:spTree>
    <p:extLst>
      <p:ext uri="{BB962C8B-B14F-4D97-AF65-F5344CB8AC3E}">
        <p14:creationId xmlns:p14="http://schemas.microsoft.com/office/powerpoint/2010/main" val="12172514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643BFDC-B296-4C11-BF9B-8A04CDC172AD}"/>
              </a:ext>
            </a:extLst>
          </p:cNvPr>
          <p:cNvSpPr>
            <a:spLocks noGrp="1"/>
          </p:cNvSpPr>
          <p:nvPr>
            <p:ph idx="1"/>
          </p:nvPr>
        </p:nvSpPr>
        <p:spPr>
          <a:xfrm>
            <a:off x="685799" y="564776"/>
            <a:ext cx="10838329" cy="5741895"/>
          </a:xfrm>
        </p:spPr>
        <p:txBody>
          <a:bodyPr anchor="ctr">
            <a:normAutofit fontScale="92500"/>
          </a:bodyPr>
          <a:lstStyle/>
          <a:p>
            <a:pPr marL="542925" indent="-542925" algn="just">
              <a:buFont typeface="+mj-lt"/>
              <a:buAutoNum type="alphaUcPeriod" startAt="2"/>
            </a:pPr>
            <a:r>
              <a:rPr lang="es-GT" sz="3900" dirty="0"/>
              <a:t>Jesús sufre amenazas y persecución, V.10-16. </a:t>
            </a:r>
          </a:p>
          <a:p>
            <a:pPr marL="971550" lvl="1" indent="-514350" algn="just">
              <a:buFont typeface="+mj-lt"/>
              <a:buAutoNum type="arabicParenR"/>
            </a:pPr>
            <a:r>
              <a:rPr lang="es-GT" sz="3500" dirty="0"/>
              <a:t>Los líderes judíos estaban molestos de que Jesús hiciera un milagro en día de reposo, acusaron al hombre de cargar su lecho en el día de reposo, lo interrogaron para que identificara a su sanador, el no pudo hacerlo.</a:t>
            </a:r>
          </a:p>
          <a:p>
            <a:pPr marL="971550" lvl="1" indent="-514350" algn="just">
              <a:buFont typeface="+mj-lt"/>
              <a:buAutoNum type="arabicParenR"/>
            </a:pPr>
            <a:r>
              <a:rPr lang="es-GT" sz="3500" dirty="0"/>
              <a:t>Jesús al ver al hombre que había sido paralitico le dijo: “No peques más, para que no te venga alguna cosa peor”.</a:t>
            </a:r>
          </a:p>
          <a:p>
            <a:pPr marL="971550" lvl="1" indent="-514350" algn="just">
              <a:buFont typeface="+mj-lt"/>
              <a:buAutoNum type="arabicParenR"/>
            </a:pPr>
            <a:r>
              <a:rPr lang="es-GT" sz="3500" dirty="0"/>
              <a:t>El hombre ahora si identifica a su sanador ante los líderes judíos.</a:t>
            </a:r>
          </a:p>
          <a:p>
            <a:pPr marL="971550" lvl="1" indent="-514350" algn="just">
              <a:buFont typeface="+mj-lt"/>
              <a:buAutoNum type="arabicParenR"/>
            </a:pPr>
            <a:r>
              <a:rPr lang="es-GT" sz="3500" dirty="0"/>
              <a:t>Las amenazas y la persecución contra Jesús iban en aumento</a:t>
            </a:r>
            <a:r>
              <a:rPr lang="es-GT" sz="3500" dirty="0" smtClean="0"/>
              <a:t>.</a:t>
            </a:r>
            <a:endParaRPr lang="es-GT" sz="3500" dirty="0"/>
          </a:p>
        </p:txBody>
      </p:sp>
    </p:spTree>
    <p:extLst>
      <p:ext uri="{BB962C8B-B14F-4D97-AF65-F5344CB8AC3E}">
        <p14:creationId xmlns:p14="http://schemas.microsoft.com/office/powerpoint/2010/main" val="141329553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85799" y="551328"/>
            <a:ext cx="10838329" cy="5768789"/>
          </a:xfrm>
        </p:spPr>
        <p:txBody>
          <a:bodyPr anchor="ctr">
            <a:normAutofit/>
          </a:bodyPr>
          <a:lstStyle/>
          <a:p>
            <a:pPr marL="442913" indent="-442913" algn="just">
              <a:buFont typeface="+mj-lt"/>
              <a:buAutoNum type="alphaUcPeriod" startAt="3"/>
            </a:pPr>
            <a:r>
              <a:rPr lang="es-GT" sz="4000" u="sng" dirty="0"/>
              <a:t>Aplicación:</a:t>
            </a:r>
            <a:r>
              <a:rPr lang="es-GT" sz="4000" dirty="0"/>
              <a:t> La advertencia que Jesús le hizo al paralitico es sobre el juicio sobre el pecado, hay que ver las necesidades físicas y espirituales para un cambio de vida genuino. </a:t>
            </a:r>
          </a:p>
        </p:txBody>
      </p:sp>
    </p:spTree>
    <p:extLst>
      <p:ext uri="{BB962C8B-B14F-4D97-AF65-F5344CB8AC3E}">
        <p14:creationId xmlns:p14="http://schemas.microsoft.com/office/powerpoint/2010/main" val="762014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3509D4-9CC6-41A4-9865-5327C4200AF9}"/>
              </a:ext>
            </a:extLst>
          </p:cNvPr>
          <p:cNvSpPr>
            <a:spLocks noGrp="1"/>
          </p:cNvSpPr>
          <p:nvPr>
            <p:ph type="title"/>
          </p:nvPr>
        </p:nvSpPr>
        <p:spPr/>
        <p:txBody>
          <a:bodyPr>
            <a:noAutofit/>
          </a:bodyPr>
          <a:lstStyle/>
          <a:p>
            <a:pPr algn="ctr"/>
            <a:r>
              <a:rPr lang="es-GT" sz="5000" b="1" dirty="0">
                <a:effectLst>
                  <a:outerShdw blurRad="38100" dist="38100" dir="2700000" algn="tl">
                    <a:srgbClr val="000000">
                      <a:alpha val="43137"/>
                    </a:srgbClr>
                  </a:outerShdw>
                </a:effectLst>
              </a:rPr>
              <a:t>DISCIPULADO Y MINISTERIO EN ACCIÓN</a:t>
            </a:r>
          </a:p>
        </p:txBody>
      </p:sp>
      <p:sp>
        <p:nvSpPr>
          <p:cNvPr id="3" name="Marcador de contenido 2">
            <a:extLst>
              <a:ext uri="{FF2B5EF4-FFF2-40B4-BE49-F238E27FC236}">
                <a16:creationId xmlns:a16="http://schemas.microsoft.com/office/drawing/2014/main" id="{FA27340A-4578-40AC-8D7F-36DC3845ABAB}"/>
              </a:ext>
            </a:extLst>
          </p:cNvPr>
          <p:cNvSpPr>
            <a:spLocks noGrp="1"/>
          </p:cNvSpPr>
          <p:nvPr>
            <p:ph idx="1"/>
          </p:nvPr>
        </p:nvSpPr>
        <p:spPr/>
        <p:txBody>
          <a:bodyPr anchor="ctr">
            <a:normAutofit fontScale="55000" lnSpcReduction="20000"/>
          </a:bodyPr>
          <a:lstStyle/>
          <a:p>
            <a:pPr marL="360363" indent="-360363" algn="just"/>
            <a:r>
              <a:rPr lang="es-GT" sz="5800" dirty="0"/>
              <a:t>Muchos se burlan de nosotros por creer en los milagros, otros nos condenan por proclamar la necesidad de una nueva vida en Cristo, sin embargo, Jesús nos llama a proclamar su evangelio ante el mundo.</a:t>
            </a:r>
          </a:p>
          <a:p>
            <a:pPr marL="360363" indent="-360363" algn="just"/>
            <a:r>
              <a:rPr lang="es-GT" sz="5800" dirty="0"/>
              <a:t>Debemos prepararnos para predicar el Evangelio, orar por los necesitados y afrontar los retos que se nos presenten: lea las promesas de Dios en las Escrituras y ore para recibir fortaleza.</a:t>
            </a:r>
          </a:p>
          <a:p>
            <a:pPr marL="360363" indent="-360363" algn="just"/>
            <a:r>
              <a:rPr lang="es-GT" sz="5800" dirty="0"/>
              <a:t>Oremos por las necesidades tanto físicas como espirituales de los que asisten a su Escuela Dominical</a:t>
            </a:r>
            <a:r>
              <a:rPr lang="es-GT" sz="5800" dirty="0" smtClean="0"/>
              <a:t>.</a:t>
            </a:r>
            <a:endParaRPr lang="es-GT" sz="5800" dirty="0"/>
          </a:p>
        </p:txBody>
      </p:sp>
    </p:spTree>
    <p:extLst>
      <p:ext uri="{BB962C8B-B14F-4D97-AF65-F5344CB8AC3E}">
        <p14:creationId xmlns:p14="http://schemas.microsoft.com/office/powerpoint/2010/main" val="2589314854"/>
      </p:ext>
    </p:extLst>
  </p:cSld>
  <p:clrMapOvr>
    <a:masterClrMapping/>
  </p:clrMapOvr>
  <mc:AlternateContent xmlns:mc="http://schemas.openxmlformats.org/markup-compatibility/2006" xmlns:p14="http://schemas.microsoft.com/office/powerpoint/2010/main">
    <mc:Choice Requires="p14">
      <p:transition spd="slow" p14:dur="1500">
        <p14:window/>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Imagen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273880645"/>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texto 4">
            <a:extLst>
              <a:ext uri="{FF2B5EF4-FFF2-40B4-BE49-F238E27FC236}">
                <a16:creationId xmlns:a16="http://schemas.microsoft.com/office/drawing/2014/main" id="{22E31D1F-C729-4B09-B58F-8AA49F4AA502}"/>
              </a:ext>
            </a:extLst>
          </p:cNvPr>
          <p:cNvSpPr>
            <a:spLocks noGrp="1"/>
          </p:cNvSpPr>
          <p:nvPr>
            <p:ph type="body" idx="1"/>
          </p:nvPr>
        </p:nvSpPr>
        <p:spPr>
          <a:xfrm>
            <a:off x="839787" y="510988"/>
            <a:ext cx="10512427" cy="1680883"/>
          </a:xfrm>
          <a:ln>
            <a:solidFill>
              <a:schemeClr val="accent6">
                <a:lumMod val="50000"/>
              </a:schemeClr>
            </a:solidFill>
          </a:ln>
        </p:spPr>
        <p:txBody>
          <a:bodyPr anchor="ctr">
            <a:noAutofit/>
          </a:bodyPr>
          <a:lstStyle/>
          <a:p>
            <a:pPr algn="ctr"/>
            <a:r>
              <a:rPr lang="es-GT" sz="4800" dirty="0"/>
              <a:t>VERDAD CENTRAL: </a:t>
            </a:r>
          </a:p>
          <a:p>
            <a:pPr algn="ctr"/>
            <a:r>
              <a:rPr lang="es-GT" sz="4000" b="0" dirty="0"/>
              <a:t>“Jesús nos da sanidad, tanto para el cuerpo como para el alma</a:t>
            </a:r>
            <a:r>
              <a:rPr lang="es-GT" sz="4000" b="0" dirty="0" smtClean="0"/>
              <a:t>”</a:t>
            </a:r>
            <a:endParaRPr lang="es-GT" sz="4000" b="0" dirty="0"/>
          </a:p>
        </p:txBody>
      </p:sp>
      <p:sp>
        <p:nvSpPr>
          <p:cNvPr id="7" name="Marcador de texto 6">
            <a:extLst>
              <a:ext uri="{FF2B5EF4-FFF2-40B4-BE49-F238E27FC236}">
                <a16:creationId xmlns:a16="http://schemas.microsoft.com/office/drawing/2014/main" id="{FE8F5E9A-7D1A-489B-B0DE-B79F1E1D4D39}"/>
              </a:ext>
            </a:extLst>
          </p:cNvPr>
          <p:cNvSpPr>
            <a:spLocks noGrp="1"/>
          </p:cNvSpPr>
          <p:nvPr>
            <p:ph type="body" sz="quarter" idx="3"/>
          </p:nvPr>
        </p:nvSpPr>
        <p:spPr>
          <a:xfrm>
            <a:off x="839787" y="2290668"/>
            <a:ext cx="10512427" cy="2545158"/>
          </a:xfrm>
          <a:ln>
            <a:solidFill>
              <a:schemeClr val="accent6">
                <a:lumMod val="50000"/>
              </a:schemeClr>
            </a:solidFill>
          </a:ln>
        </p:spPr>
        <p:txBody>
          <a:bodyPr anchor="ctr">
            <a:normAutofit fontScale="40000" lnSpcReduction="20000"/>
          </a:bodyPr>
          <a:lstStyle/>
          <a:p>
            <a:pPr algn="ctr"/>
            <a:r>
              <a:rPr lang="es-GT" sz="12000" dirty="0"/>
              <a:t>VERSÍCULO CLAVE:</a:t>
            </a:r>
          </a:p>
          <a:p>
            <a:pPr algn="just"/>
            <a:r>
              <a:rPr lang="es-GT" sz="10000" b="0" dirty="0"/>
              <a:t>“El se levantó en seguida, y tomando su lecho, salió delante de todos, de manera que todos se asombraron, y glorificaron a Dios, diciendo: Nunca hemos visto tal cosa”, Marcos 2:12</a:t>
            </a:r>
            <a:r>
              <a:rPr lang="es-GT" sz="10000" b="0" dirty="0" smtClean="0"/>
              <a:t>.</a:t>
            </a:r>
            <a:endParaRPr lang="es-GT" sz="10000" b="0" dirty="0"/>
          </a:p>
        </p:txBody>
      </p:sp>
      <p:sp>
        <p:nvSpPr>
          <p:cNvPr id="2" name="Rectángulo 1">
            <a:extLst>
              <a:ext uri="{FF2B5EF4-FFF2-40B4-BE49-F238E27FC236}">
                <a16:creationId xmlns:a16="http://schemas.microsoft.com/office/drawing/2014/main" id="{9A59EBFA-A240-4A33-976C-67D89DF22844}"/>
              </a:ext>
            </a:extLst>
          </p:cNvPr>
          <p:cNvSpPr/>
          <p:nvPr/>
        </p:nvSpPr>
        <p:spPr>
          <a:xfrm>
            <a:off x="839787" y="4934623"/>
            <a:ext cx="10512427" cy="1446550"/>
          </a:xfrm>
          <a:prstGeom prst="rect">
            <a:avLst/>
          </a:prstGeom>
          <a:ln>
            <a:solidFill>
              <a:schemeClr val="accent6">
                <a:lumMod val="50000"/>
              </a:schemeClr>
            </a:solidFill>
          </a:ln>
        </p:spPr>
        <p:txBody>
          <a:bodyPr wrap="square">
            <a:spAutoFit/>
          </a:bodyPr>
          <a:lstStyle/>
          <a:p>
            <a:pPr algn="ctr"/>
            <a:r>
              <a:rPr lang="pt-BR" sz="4800" b="1" dirty="0"/>
              <a:t>FUNDAMENTO BIBLICO: </a:t>
            </a:r>
          </a:p>
          <a:p>
            <a:pPr algn="ctr"/>
            <a:r>
              <a:rPr lang="pt-BR" sz="4000" dirty="0"/>
              <a:t>Marcos 3:1-12; 3:1-7; Juan 5:1-16. </a:t>
            </a:r>
            <a:endParaRPr lang="es-GT" sz="4000" dirty="0"/>
          </a:p>
        </p:txBody>
      </p:sp>
    </p:spTree>
    <p:extLst>
      <p:ext uri="{BB962C8B-B14F-4D97-AF65-F5344CB8AC3E}">
        <p14:creationId xmlns:p14="http://schemas.microsoft.com/office/powerpoint/2010/main" val="14610933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bg/>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P spid="7" grpId="0" uiExpand="1" build="p" animBg="1"/>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E93DC7-FE7B-4BCB-BAC6-650D66B6435B}"/>
              </a:ext>
            </a:extLst>
          </p:cNvPr>
          <p:cNvSpPr>
            <a:spLocks noGrp="1"/>
          </p:cNvSpPr>
          <p:nvPr>
            <p:ph type="title"/>
          </p:nvPr>
        </p:nvSpPr>
        <p:spPr/>
        <p:txBody>
          <a:bodyPr>
            <a:normAutofit/>
          </a:bodyPr>
          <a:lstStyle/>
          <a:p>
            <a:pPr algn="ctr"/>
            <a:r>
              <a:rPr lang="es-GT" sz="6500" b="1" dirty="0">
                <a:effectLst>
                  <a:outerShdw blurRad="38100" dist="38100" dir="2700000" algn="tl">
                    <a:srgbClr val="000000">
                      <a:alpha val="43137"/>
                    </a:srgbClr>
                  </a:outerShdw>
                </a:effectLst>
              </a:rPr>
              <a:t>INTRODUCCIÓN</a:t>
            </a:r>
          </a:p>
        </p:txBody>
      </p:sp>
      <p:sp>
        <p:nvSpPr>
          <p:cNvPr id="3" name="Marcador de contenido 2">
            <a:extLst>
              <a:ext uri="{FF2B5EF4-FFF2-40B4-BE49-F238E27FC236}">
                <a16:creationId xmlns:a16="http://schemas.microsoft.com/office/drawing/2014/main" id="{DDC1726E-4BB4-48FA-99DF-FF2A186D7E49}"/>
              </a:ext>
            </a:extLst>
          </p:cNvPr>
          <p:cNvSpPr>
            <a:spLocks noGrp="1"/>
          </p:cNvSpPr>
          <p:nvPr>
            <p:ph idx="1"/>
          </p:nvPr>
        </p:nvSpPr>
        <p:spPr/>
        <p:txBody>
          <a:bodyPr anchor="ctr">
            <a:noAutofit/>
          </a:bodyPr>
          <a:lstStyle/>
          <a:p>
            <a:pPr algn="just"/>
            <a:r>
              <a:rPr lang="es-GT" sz="3800" dirty="0"/>
              <a:t>La razón por la que Jesús sanó a la gente es por su misericordia y su compasión. </a:t>
            </a:r>
          </a:p>
          <a:p>
            <a:pPr algn="just"/>
            <a:r>
              <a:rPr lang="es-GT" sz="3800" dirty="0"/>
              <a:t>El propósito de las sanidades es mostrar que Jesús es quien afirmó ser: el Mesías y Salvador del mundo. </a:t>
            </a:r>
          </a:p>
          <a:p>
            <a:pPr algn="just"/>
            <a:r>
              <a:rPr lang="es-GT" sz="3800" dirty="0"/>
              <a:t>Estas realidades deben cambiar nuestra manera de ver las sanidades al buscar a Dios por un milagro en nuestra vida</a:t>
            </a:r>
            <a:r>
              <a:rPr lang="es-GT" sz="3800" dirty="0" smtClean="0"/>
              <a:t>.</a:t>
            </a:r>
            <a:endParaRPr lang="es-GT" sz="3800" dirty="0"/>
          </a:p>
        </p:txBody>
      </p:sp>
    </p:spTree>
    <p:extLst>
      <p:ext uri="{BB962C8B-B14F-4D97-AF65-F5344CB8AC3E}">
        <p14:creationId xmlns:p14="http://schemas.microsoft.com/office/powerpoint/2010/main" val="422271264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992CA74-AF48-4F15-88F8-5DCEE3822E88}"/>
              </a:ext>
            </a:extLst>
          </p:cNvPr>
          <p:cNvSpPr>
            <a:spLocks noGrp="1"/>
          </p:cNvSpPr>
          <p:nvPr>
            <p:ph type="title"/>
          </p:nvPr>
        </p:nvSpPr>
        <p:spPr>
          <a:xfrm>
            <a:off x="597742" y="987424"/>
            <a:ext cx="5498258" cy="2720279"/>
          </a:xfrm>
        </p:spPr>
        <p:txBody>
          <a:bodyPr anchor="ctr">
            <a:noAutofit/>
          </a:bodyPr>
          <a:lstStyle/>
          <a:p>
            <a:pPr algn="ctr"/>
            <a:r>
              <a:rPr lang="es-GT" sz="6500" b="1" dirty="0">
                <a:effectLst>
                  <a:outerShdw blurRad="38100" dist="38100" dir="2700000" algn="tl">
                    <a:srgbClr val="000000">
                      <a:alpha val="43137"/>
                    </a:srgbClr>
                  </a:outerShdw>
                </a:effectLst>
              </a:rPr>
              <a:t>LA FE DE LOS AMIGOS DE UN PARALÍTICO. </a:t>
            </a:r>
          </a:p>
        </p:txBody>
      </p:sp>
      <p:sp>
        <p:nvSpPr>
          <p:cNvPr id="6" name="Marcador de texto 5">
            <a:extLst>
              <a:ext uri="{FF2B5EF4-FFF2-40B4-BE49-F238E27FC236}">
                <a16:creationId xmlns:a16="http://schemas.microsoft.com/office/drawing/2014/main" id="{5DFB6493-F760-45B6-A5DA-87F74A968EE3}"/>
              </a:ext>
            </a:extLst>
          </p:cNvPr>
          <p:cNvSpPr>
            <a:spLocks noGrp="1"/>
          </p:cNvSpPr>
          <p:nvPr>
            <p:ph type="body" sz="half" idx="2"/>
          </p:nvPr>
        </p:nvSpPr>
        <p:spPr>
          <a:xfrm>
            <a:off x="597742" y="3776977"/>
            <a:ext cx="5130705" cy="883433"/>
          </a:xfrm>
        </p:spPr>
        <p:txBody>
          <a:bodyPr anchor="ctr">
            <a:normAutofit/>
          </a:bodyPr>
          <a:lstStyle/>
          <a:p>
            <a:pPr algn="ctr"/>
            <a:r>
              <a:rPr lang="es-GT" sz="3600" dirty="0"/>
              <a:t>Marcos 2:1-12. </a:t>
            </a:r>
          </a:p>
        </p:txBody>
      </p:sp>
      <p:sp>
        <p:nvSpPr>
          <p:cNvPr id="9" name="Elipse 8"/>
          <p:cNvSpPr/>
          <p:nvPr/>
        </p:nvSpPr>
        <p:spPr>
          <a:xfrm>
            <a:off x="2353866" y="4746812"/>
            <a:ext cx="1618456" cy="1143000"/>
          </a:xfrm>
          <a:prstGeom prst="ellipse">
            <a:avLst/>
          </a:prstGeom>
          <a:ln>
            <a:noFill/>
          </a:ln>
          <a:effectLst>
            <a:outerShdw blurRad="152400" dist="317500" dir="5400000" sx="90000" sy="-19000" rotWithShape="0">
              <a:prstClr val="black">
                <a:alpha val="15000"/>
              </a:prst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rtlCol="0" anchor="ctr"/>
          <a:lstStyle/>
          <a:p>
            <a:pPr algn="ctr"/>
            <a:r>
              <a:rPr lang="es-GT" sz="5400" b="1" dirty="0">
                <a:effectLst>
                  <a:outerShdw blurRad="38100" dist="38100" dir="2700000" algn="tl">
                    <a:srgbClr val="000000">
                      <a:alpha val="43137"/>
                    </a:srgbClr>
                  </a:outerShdw>
                </a:effectLst>
              </a:rPr>
              <a:t>1</a:t>
            </a:r>
          </a:p>
        </p:txBody>
      </p:sp>
      <p:pic>
        <p:nvPicPr>
          <p:cNvPr id="7" name="Imagen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97561" y="987424"/>
            <a:ext cx="5206181" cy="497092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91679463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A0FFAC4-9363-47F8-8A1C-9A30F8E5A034}"/>
              </a:ext>
            </a:extLst>
          </p:cNvPr>
          <p:cNvSpPr>
            <a:spLocks noGrp="1"/>
          </p:cNvSpPr>
          <p:nvPr>
            <p:ph idx="1"/>
          </p:nvPr>
        </p:nvSpPr>
        <p:spPr>
          <a:xfrm>
            <a:off x="685799" y="564775"/>
            <a:ext cx="10838329" cy="5741896"/>
          </a:xfrm>
        </p:spPr>
        <p:txBody>
          <a:bodyPr anchor="ctr">
            <a:noAutofit/>
          </a:bodyPr>
          <a:lstStyle/>
          <a:p>
            <a:pPr marL="631825" indent="-538163" algn="just">
              <a:buFont typeface="+mj-lt"/>
              <a:buAutoNum type="alphaUcPeriod"/>
            </a:pPr>
            <a:r>
              <a:rPr lang="pt-BR" sz="3600" dirty="0"/>
              <a:t>J</a:t>
            </a:r>
            <a:r>
              <a:rPr lang="pt-BR" sz="3800" dirty="0"/>
              <a:t>esús regresa a Capernaum, V.1-4. </a:t>
            </a:r>
            <a:endParaRPr lang="es-GT" sz="3800" dirty="0"/>
          </a:p>
          <a:p>
            <a:pPr marL="971550" lvl="1" indent="-514350" algn="just">
              <a:buFont typeface="+mj-lt"/>
              <a:buAutoNum type="arabicParenR"/>
            </a:pPr>
            <a:r>
              <a:rPr lang="es-GT" sz="3600" dirty="0"/>
              <a:t>La gente al oír que Jesús estaba en casa, se dieron prisa para verlo y llenaron la casa.</a:t>
            </a:r>
          </a:p>
          <a:p>
            <a:pPr marL="971550" lvl="1" indent="-514350" algn="just">
              <a:buFont typeface="+mj-lt"/>
              <a:buAutoNum type="arabicParenR"/>
            </a:pPr>
            <a:r>
              <a:rPr lang="es-GT" sz="3600" dirty="0"/>
              <a:t>El Señor les predicaba la palabra.</a:t>
            </a:r>
          </a:p>
          <a:p>
            <a:pPr marL="971550" lvl="1" indent="-514350" algn="just">
              <a:buFont typeface="+mj-lt"/>
              <a:buAutoNum type="arabicParenR"/>
            </a:pPr>
            <a:r>
              <a:rPr lang="es-GT" sz="3600" dirty="0"/>
              <a:t>Los cuatro amigos del paralitico al no poder acercarse a Jesús hicieron lo siguiente:</a:t>
            </a:r>
          </a:p>
          <a:p>
            <a:pPr marL="1428750" lvl="2" indent="-514350" algn="just">
              <a:buFont typeface="+mj-lt"/>
              <a:buAutoNum type="alphaLcParenR"/>
            </a:pPr>
            <a:r>
              <a:rPr lang="es-GT" sz="3400" dirty="0"/>
              <a:t>Ellos descubrieron el techo de la casa.</a:t>
            </a:r>
          </a:p>
          <a:p>
            <a:pPr marL="1428750" lvl="2" indent="-514350" algn="just">
              <a:buFont typeface="+mj-lt"/>
              <a:buAutoNum type="alphaLcParenR"/>
            </a:pPr>
            <a:r>
              <a:rPr lang="es-GT" sz="3400" dirty="0"/>
              <a:t>Ellos hicieron una abertura.</a:t>
            </a:r>
          </a:p>
          <a:p>
            <a:pPr marL="1428750" lvl="2" indent="-514350" algn="just">
              <a:buFont typeface="+mj-lt"/>
              <a:buAutoNum type="alphaLcParenR"/>
            </a:pPr>
            <a:r>
              <a:rPr lang="es-GT" sz="3400" dirty="0"/>
              <a:t>Ellos bajaron al paralitico directamente ante Jesús</a:t>
            </a:r>
            <a:r>
              <a:rPr lang="es-GT" sz="3400" dirty="0" smtClean="0"/>
              <a:t>.</a:t>
            </a:r>
            <a:endParaRPr lang="es-GT" sz="3400" dirty="0"/>
          </a:p>
        </p:txBody>
      </p:sp>
    </p:spTree>
    <p:extLst>
      <p:ext uri="{BB962C8B-B14F-4D97-AF65-F5344CB8AC3E}">
        <p14:creationId xmlns:p14="http://schemas.microsoft.com/office/powerpoint/2010/main" val="88949702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A0FFAC4-9363-47F8-8A1C-9A30F8E5A034}"/>
              </a:ext>
            </a:extLst>
          </p:cNvPr>
          <p:cNvSpPr>
            <a:spLocks noGrp="1"/>
          </p:cNvSpPr>
          <p:nvPr>
            <p:ph idx="1"/>
          </p:nvPr>
        </p:nvSpPr>
        <p:spPr>
          <a:xfrm>
            <a:off x="699247" y="551328"/>
            <a:ext cx="10824882" cy="5755343"/>
          </a:xfrm>
        </p:spPr>
        <p:txBody>
          <a:bodyPr anchor="ctr">
            <a:normAutofit fontScale="55000" lnSpcReduction="20000"/>
          </a:bodyPr>
          <a:lstStyle/>
          <a:p>
            <a:pPr marL="442913" indent="-442913" algn="just">
              <a:buFont typeface="+mj-lt"/>
              <a:buAutoNum type="alphaUcPeriod" startAt="2"/>
            </a:pPr>
            <a:r>
              <a:rPr lang="es-GT" sz="6900" dirty="0"/>
              <a:t>Jesús ante la valiente determinación de los amigos del paralitico.  </a:t>
            </a:r>
          </a:p>
          <a:p>
            <a:pPr marL="985838" lvl="1" indent="-541338" algn="just">
              <a:buFont typeface="+mj-lt"/>
              <a:buAutoNum type="arabicParenR"/>
            </a:pPr>
            <a:r>
              <a:rPr lang="es-GT" sz="6500" dirty="0"/>
              <a:t>El vio la fe de ellos, V.5.</a:t>
            </a:r>
          </a:p>
          <a:p>
            <a:pPr marL="985838" lvl="1" indent="-541338" algn="just">
              <a:buFont typeface="+mj-lt"/>
              <a:buAutoNum type="arabicParenR"/>
            </a:pPr>
            <a:r>
              <a:rPr lang="es-GT" sz="6500" dirty="0"/>
              <a:t>El vio la necesidad de perdón y sanidad del paralitico, V.5.</a:t>
            </a:r>
          </a:p>
          <a:p>
            <a:pPr marL="985838" lvl="1" indent="-541338" algn="just">
              <a:buFont typeface="+mj-lt"/>
              <a:buAutoNum type="arabicParenR"/>
            </a:pPr>
            <a:r>
              <a:rPr lang="es-GT" sz="6500" dirty="0"/>
              <a:t>El vio la maldad en los corazones de los escribas, V. 6-8.</a:t>
            </a:r>
          </a:p>
          <a:p>
            <a:pPr marL="985838" lvl="1" indent="-541338" algn="just">
              <a:buFont typeface="+mj-lt"/>
              <a:buAutoNum type="arabicParenR"/>
            </a:pPr>
            <a:r>
              <a:rPr lang="es-GT" sz="6500" dirty="0"/>
              <a:t>El demostró su autoridad para perdonar y sanar, V.9-12.</a:t>
            </a:r>
          </a:p>
          <a:p>
            <a:pPr marL="1441450" lvl="2" indent="-539750" algn="just">
              <a:buFont typeface="+mj-lt"/>
              <a:buAutoNum type="alphaLcParenR"/>
            </a:pPr>
            <a:r>
              <a:rPr lang="es-GT" sz="5400" dirty="0"/>
              <a:t>Su titulo mesiánico: Hijo del hombre, Daniel 7:13,14.</a:t>
            </a:r>
          </a:p>
          <a:p>
            <a:pPr marL="1443038" lvl="2" indent="-541338" algn="just">
              <a:buFont typeface="+mj-lt"/>
              <a:buAutoNum type="alphaLcParenR"/>
            </a:pPr>
            <a:r>
              <a:rPr lang="es-GT" sz="5400" dirty="0"/>
              <a:t>Su divinidad: ratificada por el milagro visto en el paralitico.</a:t>
            </a:r>
          </a:p>
          <a:p>
            <a:pPr marL="985838" lvl="1" indent="-541338" algn="just">
              <a:buFont typeface="+mj-lt"/>
              <a:buAutoNum type="arabicParenR"/>
            </a:pPr>
            <a:r>
              <a:rPr lang="es-GT" sz="6500" dirty="0"/>
              <a:t>El resultado fue que los presentes glorificaron a Dios, V.12</a:t>
            </a:r>
            <a:r>
              <a:rPr lang="es-GT" sz="6500" dirty="0" smtClean="0"/>
              <a:t>.</a:t>
            </a:r>
            <a:endParaRPr lang="es-GT" sz="6500" dirty="0"/>
          </a:p>
        </p:txBody>
      </p:sp>
    </p:spTree>
    <p:extLst>
      <p:ext uri="{BB962C8B-B14F-4D97-AF65-F5344CB8AC3E}">
        <p14:creationId xmlns:p14="http://schemas.microsoft.com/office/powerpoint/2010/main" val="315787920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A0FFAC4-9363-47F8-8A1C-9A30F8E5A034}"/>
              </a:ext>
            </a:extLst>
          </p:cNvPr>
          <p:cNvSpPr>
            <a:spLocks noGrp="1"/>
          </p:cNvSpPr>
          <p:nvPr>
            <p:ph idx="1"/>
          </p:nvPr>
        </p:nvSpPr>
        <p:spPr>
          <a:xfrm>
            <a:off x="685800" y="551329"/>
            <a:ext cx="10824882" cy="5755342"/>
          </a:xfrm>
        </p:spPr>
        <p:txBody>
          <a:bodyPr anchor="ctr">
            <a:normAutofit/>
          </a:bodyPr>
          <a:lstStyle/>
          <a:p>
            <a:pPr marL="631825" indent="-538163" algn="just">
              <a:buFont typeface="+mj-lt"/>
              <a:buAutoNum type="alphaUcPeriod" startAt="3"/>
              <a:tabLst>
                <a:tab pos="538163" algn="l"/>
              </a:tabLst>
            </a:pPr>
            <a:r>
              <a:rPr lang="es-GT" sz="4000" u="sng" dirty="0"/>
              <a:t>Aplicación:</a:t>
            </a:r>
            <a:r>
              <a:rPr lang="es-GT" sz="4000" dirty="0"/>
              <a:t> La respuesta correcta ante los milagros de Jesús incluye el gozo, la adoración y una humilde sumisión al Señor. </a:t>
            </a:r>
          </a:p>
        </p:txBody>
      </p:sp>
    </p:spTree>
    <p:extLst>
      <p:ext uri="{BB962C8B-B14F-4D97-AF65-F5344CB8AC3E}">
        <p14:creationId xmlns:p14="http://schemas.microsoft.com/office/powerpoint/2010/main" val="298530678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992CA74-AF48-4F15-88F8-5DCEE3822E88}"/>
              </a:ext>
            </a:extLst>
          </p:cNvPr>
          <p:cNvSpPr>
            <a:spLocks noGrp="1"/>
          </p:cNvSpPr>
          <p:nvPr>
            <p:ph type="title"/>
          </p:nvPr>
        </p:nvSpPr>
        <p:spPr>
          <a:xfrm>
            <a:off x="597742" y="987424"/>
            <a:ext cx="5130705" cy="2720279"/>
          </a:xfrm>
        </p:spPr>
        <p:txBody>
          <a:bodyPr anchor="ctr">
            <a:noAutofit/>
          </a:bodyPr>
          <a:lstStyle/>
          <a:p>
            <a:pPr algn="ctr"/>
            <a:r>
              <a:rPr lang="es-GT" sz="6500" b="1" dirty="0">
                <a:effectLst>
                  <a:outerShdw blurRad="38100" dist="38100" dir="2700000" algn="tl">
                    <a:srgbClr val="000000">
                      <a:alpha val="43137"/>
                    </a:srgbClr>
                  </a:outerShdw>
                </a:effectLst>
              </a:rPr>
              <a:t>JESÚS SANA EN EL DÍA DE REPOSO. </a:t>
            </a:r>
          </a:p>
        </p:txBody>
      </p:sp>
      <p:sp>
        <p:nvSpPr>
          <p:cNvPr id="6" name="Marcador de texto 5">
            <a:extLst>
              <a:ext uri="{FF2B5EF4-FFF2-40B4-BE49-F238E27FC236}">
                <a16:creationId xmlns:a16="http://schemas.microsoft.com/office/drawing/2014/main" id="{5DFB6493-F760-45B6-A5DA-87F74A968EE3}"/>
              </a:ext>
            </a:extLst>
          </p:cNvPr>
          <p:cNvSpPr>
            <a:spLocks noGrp="1"/>
          </p:cNvSpPr>
          <p:nvPr>
            <p:ph type="body" sz="half" idx="2"/>
          </p:nvPr>
        </p:nvSpPr>
        <p:spPr>
          <a:xfrm>
            <a:off x="597742" y="3804687"/>
            <a:ext cx="5130705" cy="883433"/>
          </a:xfrm>
        </p:spPr>
        <p:txBody>
          <a:bodyPr anchor="ctr">
            <a:normAutofit/>
          </a:bodyPr>
          <a:lstStyle/>
          <a:p>
            <a:pPr algn="ctr"/>
            <a:r>
              <a:rPr lang="es-GT" sz="3600" dirty="0"/>
              <a:t>Marcos 3:1-7. </a:t>
            </a:r>
          </a:p>
        </p:txBody>
      </p:sp>
      <p:sp>
        <p:nvSpPr>
          <p:cNvPr id="9" name="Elipse 8"/>
          <p:cNvSpPr/>
          <p:nvPr/>
        </p:nvSpPr>
        <p:spPr>
          <a:xfrm>
            <a:off x="2353866" y="4746812"/>
            <a:ext cx="1618456" cy="1143000"/>
          </a:xfrm>
          <a:prstGeom prst="ellipse">
            <a:avLst/>
          </a:prstGeom>
          <a:ln>
            <a:noFill/>
          </a:ln>
          <a:effectLst>
            <a:outerShdw blurRad="152400" dist="317500" dir="5400000" sx="90000" sy="-19000" rotWithShape="0">
              <a:prstClr val="black">
                <a:alpha val="15000"/>
              </a:prst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rtlCol="0" anchor="ctr"/>
          <a:lstStyle/>
          <a:p>
            <a:pPr algn="ctr"/>
            <a:r>
              <a:rPr lang="es-GT" sz="5400" b="1" dirty="0">
                <a:effectLst>
                  <a:outerShdw blurRad="38100" dist="38100" dir="2700000" algn="tl">
                    <a:srgbClr val="000000">
                      <a:alpha val="43137"/>
                    </a:srgbClr>
                  </a:outerShdw>
                </a:effectLst>
              </a:rPr>
              <a:t>2</a:t>
            </a:r>
          </a:p>
        </p:txBody>
      </p:sp>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97561" y="987424"/>
            <a:ext cx="5206180" cy="4970923"/>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31802312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CE9C9D8-6B0C-471E-9634-01E2EBD26E81}"/>
              </a:ext>
            </a:extLst>
          </p:cNvPr>
          <p:cNvSpPr>
            <a:spLocks noGrp="1"/>
          </p:cNvSpPr>
          <p:nvPr>
            <p:ph idx="1"/>
          </p:nvPr>
        </p:nvSpPr>
        <p:spPr>
          <a:xfrm>
            <a:off x="699247" y="551328"/>
            <a:ext cx="10824882" cy="5741895"/>
          </a:xfrm>
        </p:spPr>
        <p:txBody>
          <a:bodyPr anchor="ctr">
            <a:normAutofit fontScale="92500" lnSpcReduction="10000"/>
          </a:bodyPr>
          <a:lstStyle/>
          <a:p>
            <a:pPr marL="538163" indent="-538163" algn="just">
              <a:buFont typeface="+mj-lt"/>
              <a:buAutoNum type="alphaUcPeriod"/>
            </a:pPr>
            <a:r>
              <a:rPr lang="es-GT" sz="4100" dirty="0"/>
              <a:t>Jesús sanó en el día de reposo, V.1-4. </a:t>
            </a:r>
          </a:p>
          <a:p>
            <a:pPr marL="995363" lvl="1" indent="-538163" algn="just">
              <a:buFont typeface="+mj-lt"/>
              <a:buAutoNum type="arabicParenR"/>
            </a:pPr>
            <a:r>
              <a:rPr lang="es-GT" sz="3900" dirty="0"/>
              <a:t>El Señor entra otra vez a la sinagoga en un día reposo.</a:t>
            </a:r>
          </a:p>
          <a:p>
            <a:pPr marL="995363" lvl="1" indent="-538163" algn="just">
              <a:buFont typeface="+mj-lt"/>
              <a:buAutoNum type="arabicParenR"/>
            </a:pPr>
            <a:r>
              <a:rPr lang="es-GT" sz="3900" dirty="0"/>
              <a:t>El Señor es acosado para sanar en el día reposo con el fin de acusarlo de quebrantar la ley.</a:t>
            </a:r>
          </a:p>
          <a:p>
            <a:pPr marL="995363" lvl="1" indent="-538163" algn="just">
              <a:buFont typeface="+mj-lt"/>
              <a:buAutoNum type="arabicParenR"/>
            </a:pPr>
            <a:r>
              <a:rPr lang="es-GT" sz="3900" dirty="0"/>
              <a:t>El Señor enfatizó las siguientes verdades sobre el día de reposo.</a:t>
            </a:r>
          </a:p>
          <a:p>
            <a:pPr marL="1344613" lvl="2" indent="-430213" algn="just">
              <a:buFont typeface="+mj-lt"/>
              <a:buAutoNum type="alphaLcParenR"/>
            </a:pPr>
            <a:r>
              <a:rPr lang="es-GT" sz="3500" dirty="0"/>
              <a:t>Que hacer el bien sanando a un necesitado era captar el espíritu de la ley.</a:t>
            </a:r>
          </a:p>
          <a:p>
            <a:pPr marL="1344613" lvl="2" indent="-430213" algn="just">
              <a:buFont typeface="+mj-lt"/>
              <a:buAutoNum type="alphaLcParenR"/>
            </a:pPr>
            <a:r>
              <a:rPr lang="es-GT" sz="3500" dirty="0"/>
              <a:t>Que hacer caso omiso de las necesidades humanas por preservar las tradiciones es hacer mal uso de los mandamientos de Dios. </a:t>
            </a:r>
          </a:p>
        </p:txBody>
      </p:sp>
    </p:spTree>
    <p:extLst>
      <p:ext uri="{BB962C8B-B14F-4D97-AF65-F5344CB8AC3E}">
        <p14:creationId xmlns:p14="http://schemas.microsoft.com/office/powerpoint/2010/main" val="391155025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975</TotalTime>
  <Words>887</Words>
  <Application>Microsoft Office PowerPoint</Application>
  <PresentationFormat>Panorámica</PresentationFormat>
  <Paragraphs>67</Paragraphs>
  <Slides>17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17</vt:i4>
      </vt:variant>
    </vt:vector>
  </HeadingPairs>
  <TitlesOfParts>
    <vt:vector size="21" baseType="lpstr">
      <vt:lpstr>Arial</vt:lpstr>
      <vt:lpstr>Calibri</vt:lpstr>
      <vt:lpstr>Calibri Light</vt:lpstr>
      <vt:lpstr>Tema de Office</vt:lpstr>
      <vt:lpstr>JESÚS SANA A LOS ENFERMOS.</vt:lpstr>
      <vt:lpstr>Presentación de PowerPoint</vt:lpstr>
      <vt:lpstr>INTRODUCCIÓN</vt:lpstr>
      <vt:lpstr>LA FE DE LOS AMIGOS DE UN PARALÍTICO. </vt:lpstr>
      <vt:lpstr>Presentación de PowerPoint</vt:lpstr>
      <vt:lpstr>Presentación de PowerPoint</vt:lpstr>
      <vt:lpstr>Presentación de PowerPoint</vt:lpstr>
      <vt:lpstr>JESÚS SANA EN EL DÍA DE REPOSO. </vt:lpstr>
      <vt:lpstr>Presentación de PowerPoint</vt:lpstr>
      <vt:lpstr>Presentación de PowerPoint</vt:lpstr>
      <vt:lpstr>Presentación de PowerPoint</vt:lpstr>
      <vt:lpstr>LA SANIDAD DEL PARALÍTICO.</vt:lpstr>
      <vt:lpstr>Presentación de PowerPoint</vt:lpstr>
      <vt:lpstr>Presentación de PowerPoint</vt:lpstr>
      <vt:lpstr>Presentación de PowerPoint</vt:lpstr>
      <vt:lpstr>DISCIPULADO Y MINISTERIO EN ACCIÓN</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JOSÍAS, EL REFORMADOR</dc:title>
  <dc:creator>Alfonso Gaitán</dc:creator>
  <cp:lastModifiedBy>El Chiko de Rojo</cp:lastModifiedBy>
  <cp:revision>195</cp:revision>
  <dcterms:created xsi:type="dcterms:W3CDTF">2018-01-17T23:38:15Z</dcterms:created>
  <dcterms:modified xsi:type="dcterms:W3CDTF">2019-02-18T17:41:51Z</dcterms:modified>
</cp:coreProperties>
</file>