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70" r:id="rId6"/>
    <p:sldId id="271" r:id="rId7"/>
    <p:sldId id="275" r:id="rId8"/>
    <p:sldId id="277" r:id="rId9"/>
    <p:sldId id="261" r:id="rId10"/>
    <p:sldId id="272" r:id="rId11"/>
    <p:sldId id="276" r:id="rId12"/>
    <p:sldId id="278" r:id="rId13"/>
    <p:sldId id="262" r:id="rId14"/>
    <p:sldId id="273" r:id="rId15"/>
    <p:sldId id="274" r:id="rId16"/>
    <p:sldId id="267" r:id="rId17"/>
    <p:sldId id="263" r:id="rId18"/>
    <p:sldId id="268" r:id="rId19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6B01"/>
    <a:srgbClr val="4A9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04515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0260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531910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115138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439703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286565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04176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920611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43988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27330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6292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6000"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50DA1-E5FA-407B-B0E1-664E52A5826F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3296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26474" y="1620982"/>
            <a:ext cx="5023427" cy="3103417"/>
          </a:xfrm>
        </p:spPr>
        <p:txBody>
          <a:bodyPr anchor="ctr">
            <a:noAutofit/>
          </a:bodyPr>
          <a:lstStyle/>
          <a:p>
            <a:pPr algn="ctr"/>
            <a:r>
              <a:rPr lang="es-GT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</a:rPr>
              <a:t>JESÚS ECHA FUERA DEMONIOS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7BF0460-465A-424A-86A9-32E3474CFA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101" y="3068"/>
            <a:ext cx="5541632" cy="685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169961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540327"/>
            <a:ext cx="11152909" cy="5763491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2"/>
            </a:pPr>
            <a:r>
              <a:rPr lang="es-GT" sz="3800" dirty="0">
                <a:ea typeface="Yu Mincho" panose="02020400000000000000" pitchFamily="18" charset="-128"/>
              </a:rPr>
              <a:t>La reacción del hombre liberado de los demonios, V.18-20.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La petición: El le rogó a Jesús que le dejara estar con Él.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La respuesta: Jesús no se lo permitió.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La misión: Jesús le dijo vete a tu, a los tuyos, testifica de lo que Cristo hizo en tu vida y de su misericordia.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La obediencia: El propagó las buenas nuevas de Jesús en Decápolis. “Diez ciudades griegas en la parte este del Mar de Galilea, incluyendo Damasco”. </a:t>
            </a:r>
          </a:p>
        </p:txBody>
      </p:sp>
    </p:spTree>
    <p:extLst>
      <p:ext uri="{BB962C8B-B14F-4D97-AF65-F5344CB8AC3E}">
        <p14:creationId xmlns:p14="http://schemas.microsoft.com/office/powerpoint/2010/main" val="2121877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38AD72-C598-4042-AA5E-89839F4F5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540326"/>
            <a:ext cx="11152909" cy="5763491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000" u="sng" dirty="0"/>
              <a:t>Aplicación</a:t>
            </a:r>
            <a:r>
              <a:rPr lang="es-GT" sz="4000" dirty="0"/>
              <a:t>: Todos tenemos una historia que contar y por el poder del Espíritu, es posible que los corazones bien dispuestos respondan de manera positiva a su proclamación; de testimonio en las oportunidades que Él le conceda. </a:t>
            </a:r>
          </a:p>
        </p:txBody>
      </p:sp>
    </p:spTree>
    <p:extLst>
      <p:ext uri="{BB962C8B-B14F-4D97-AF65-F5344CB8AC3E}">
        <p14:creationId xmlns:p14="http://schemas.microsoft.com/office/powerpoint/2010/main" val="235003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6809" y="734300"/>
            <a:ext cx="4941156" cy="27016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</a:rPr>
              <a:t>LA FE PARA LA LIBERACIÓN 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86809" y="5110103"/>
            <a:ext cx="4941155" cy="1028047"/>
          </a:xfrm>
        </p:spPr>
        <p:txBody>
          <a:bodyPr anchor="ctr">
            <a:normAutofit fontScale="92500" lnSpcReduction="10000"/>
          </a:bodyPr>
          <a:lstStyle/>
          <a:p>
            <a:pPr algn="ctr"/>
            <a:r>
              <a:rPr lang="es-GT" sz="3600" i="1" dirty="0"/>
              <a:t>Marcos 9:14-29; </a:t>
            </a:r>
          </a:p>
          <a:p>
            <a:pPr algn="ctr"/>
            <a:r>
              <a:rPr lang="es-GT" sz="3600" i="1" dirty="0"/>
              <a:t>Mateo 17:20.</a:t>
            </a:r>
          </a:p>
        </p:txBody>
      </p:sp>
      <p:sp>
        <p:nvSpPr>
          <p:cNvPr id="5" name="Cheurón 4"/>
          <p:cNvSpPr/>
          <p:nvPr/>
        </p:nvSpPr>
        <p:spPr>
          <a:xfrm>
            <a:off x="2475496" y="3758996"/>
            <a:ext cx="1163782" cy="1028047"/>
          </a:xfrm>
          <a:prstGeom prst="ellipse">
            <a:avLst/>
          </a:prstGeom>
          <a:solidFill>
            <a:srgbClr val="386B01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000" b="1" dirty="0">
                <a:solidFill>
                  <a:schemeClr val="bg1"/>
                </a:solidFill>
              </a:rPr>
              <a:t>3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6451157D-14B8-4672-9051-423D8461CF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037" y="734300"/>
            <a:ext cx="4940215" cy="538820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318054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526473"/>
            <a:ext cx="11152909" cy="5777345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3800" dirty="0">
                <a:ea typeface="Yu Mincho" panose="02020400000000000000" pitchFamily="18" charset="-128"/>
              </a:rPr>
              <a:t>Un hombre tenía un hijo poseído por un demonio desde su niñez.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Observe lo que el demonio le hacía al muchacho.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>
                <a:ea typeface="Yu Mincho" panose="02020400000000000000" pitchFamily="18" charset="-128"/>
              </a:rPr>
              <a:t>Tenia convulsiones, echaba espuma por la boca, rechinaba los dientes, se quedaba rígido y esto lo hacía mudo y sordo, 9:18,20,26.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>
                <a:ea typeface="Yu Mincho" panose="02020400000000000000" pitchFamily="18" charset="-128"/>
              </a:rPr>
              <a:t>También lo arrojaba al fuego y al agua, para destruirlo, 9:22.</a:t>
            </a:r>
          </a:p>
          <a:p>
            <a:pPr marL="984250" lvl="2" indent="-444500" algn="just">
              <a:buFont typeface="+mj-lt"/>
              <a:buAutoNum type="arabicParenR" startAt="2"/>
            </a:pPr>
            <a:r>
              <a:rPr lang="es-GT" sz="3600" dirty="0">
                <a:ea typeface="Yu Mincho" panose="02020400000000000000" pitchFamily="18" charset="-128"/>
              </a:rPr>
              <a:t>Los discípulos trataron de echar fuera el demonio, pero no lo lograron, V.14-18.</a:t>
            </a:r>
          </a:p>
        </p:txBody>
      </p:sp>
    </p:spTree>
    <p:extLst>
      <p:ext uri="{BB962C8B-B14F-4D97-AF65-F5344CB8AC3E}">
        <p14:creationId xmlns:p14="http://schemas.microsoft.com/office/powerpoint/2010/main" val="174579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2618" y="540327"/>
            <a:ext cx="11194473" cy="5763491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 startAt="2"/>
            </a:pPr>
            <a:r>
              <a:rPr lang="es-GT" sz="3800" dirty="0">
                <a:ea typeface="Yu Mincho" panose="02020400000000000000" pitchFamily="18" charset="-128"/>
              </a:rPr>
              <a:t>Jesús interviene ante esta situación.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Jesús describe una generación incrédula, V. 19.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Jesús al acercarse al joven se manifiesta el demonio, V. 20.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Jesús habla con el padre en privado.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>
                <a:ea typeface="Yu Mincho" panose="02020400000000000000" pitchFamily="18" charset="-128"/>
              </a:rPr>
              <a:t>El padre ante su situación exclamó: “Si puedes hacer algo… ayúdanos”, V.21-22.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>
                <a:ea typeface="Yu Mincho" panose="02020400000000000000" pitchFamily="18" charset="-128"/>
              </a:rPr>
              <a:t>El padre debía saber que era cuestión de creer, V.23.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>
                <a:ea typeface="Yu Mincho" panose="02020400000000000000" pitchFamily="18" charset="-128"/>
              </a:rPr>
              <a:t>El padre necesitaba ayuda para creer, V.24. “Creo, ayuda mi incredulidad”.</a:t>
            </a:r>
          </a:p>
        </p:txBody>
      </p:sp>
    </p:spTree>
    <p:extLst>
      <p:ext uri="{BB962C8B-B14F-4D97-AF65-F5344CB8AC3E}">
        <p14:creationId xmlns:p14="http://schemas.microsoft.com/office/powerpoint/2010/main" val="3031534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540328"/>
            <a:ext cx="11166763" cy="5763490"/>
          </a:xfrm>
        </p:spPr>
        <p:txBody>
          <a:bodyPr anchor="ctr">
            <a:normAutofit/>
          </a:bodyPr>
          <a:lstStyle/>
          <a:p>
            <a:pPr marL="1081088" indent="-541338" algn="just">
              <a:buFont typeface="+mj-lt"/>
              <a:buAutoNum type="arabicParenR" startAt="4"/>
            </a:pPr>
            <a:r>
              <a:rPr lang="es-GT" sz="3600" dirty="0">
                <a:ea typeface="Yu Mincho" panose="02020400000000000000" pitchFamily="18" charset="-128"/>
              </a:rPr>
              <a:t>Jesús libera al joven endemoniado, V. 25-27.</a:t>
            </a:r>
          </a:p>
          <a:p>
            <a:pPr marL="1081088" indent="-541338" algn="just">
              <a:buFont typeface="+mj-lt"/>
              <a:buAutoNum type="arabicParenR" startAt="4"/>
            </a:pPr>
            <a:r>
              <a:rPr lang="es-GT" sz="3600" dirty="0">
                <a:ea typeface="Yu Mincho" panose="02020400000000000000" pitchFamily="18" charset="-128"/>
              </a:rPr>
              <a:t>Jesús les revela a los discípulos que para echar fuera demonios es necesario la oración y el ayuno, V.28-29; Mateo 17:20.</a:t>
            </a:r>
          </a:p>
          <a:p>
            <a:pPr marL="539750" indent="-539750" algn="just">
              <a:buFont typeface="+mj-lt"/>
              <a:buAutoNum type="alphaUcPeriod" startAt="3"/>
            </a:pPr>
            <a:r>
              <a:rPr lang="es-GT" sz="4000" u="sng" dirty="0">
                <a:ea typeface="Yu Mincho" panose="02020400000000000000" pitchFamily="18" charset="-128"/>
              </a:rPr>
              <a:t>Aplicación</a:t>
            </a:r>
            <a:r>
              <a:rPr lang="es-GT" sz="4000" dirty="0">
                <a:ea typeface="Yu Mincho" panose="02020400000000000000" pitchFamily="18" charset="-128"/>
              </a:rPr>
              <a:t>: La guerra espiritual es tan real hoy como lo fue en los tiempos del Nuevo Testamento, debemos estar debidamente preparados para las guerras espirituales, la oración, el ayuno y la fe son vitales para enfrentar las batallas que vengan.</a:t>
            </a:r>
          </a:p>
        </p:txBody>
      </p:sp>
    </p:spTree>
    <p:extLst>
      <p:ext uri="{BB962C8B-B14F-4D97-AF65-F5344CB8AC3E}">
        <p14:creationId xmlns:p14="http://schemas.microsoft.com/office/powerpoint/2010/main" val="363267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59254"/>
            <a:ext cx="10515600" cy="5403663"/>
          </a:xfrm>
          <a:prstGeom prst="curvedRightArrow">
            <a:avLst>
              <a:gd name="adj1" fmla="val 46347"/>
              <a:gd name="adj2" fmla="val 50000"/>
              <a:gd name="adj3" fmla="val 25000"/>
            </a:avLst>
          </a:prstGeom>
          <a:solidFill>
            <a:srgbClr val="386B01"/>
          </a:solidFill>
          <a:ln>
            <a:noFill/>
          </a:ln>
          <a:scene3d>
            <a:camera prst="isometricOffAxis2Left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es-GT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DISCIPULADO Y </a:t>
            </a:r>
            <a:br>
              <a:rPr lang="es-GT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es-GT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es-GT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MINISTERIO EN ACCIÓN</a:t>
            </a:r>
          </a:p>
        </p:txBody>
      </p:sp>
    </p:spTree>
    <p:extLst>
      <p:ext uri="{BB962C8B-B14F-4D97-AF65-F5344CB8AC3E}">
        <p14:creationId xmlns:p14="http://schemas.microsoft.com/office/powerpoint/2010/main" val="180976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540327"/>
            <a:ext cx="11166764" cy="5763491"/>
          </a:xfrm>
        </p:spPr>
        <p:txBody>
          <a:bodyPr anchor="ctr">
            <a:normAutofit/>
          </a:bodyPr>
          <a:lstStyle/>
          <a:p>
            <a:pPr algn="just"/>
            <a:r>
              <a:rPr lang="es-GT" sz="4000" dirty="0"/>
              <a:t>Una fe como un grano de mostaza mueve montañas, Mateo 17:20. </a:t>
            </a:r>
          </a:p>
          <a:p>
            <a:pPr algn="just"/>
            <a:r>
              <a:rPr lang="es-GT" sz="4000" dirty="0"/>
              <a:t>Debemos alimentar nuestra fe por medio de la oración y de la comunión con Dios.</a:t>
            </a:r>
          </a:p>
          <a:p>
            <a:pPr algn="just"/>
            <a:r>
              <a:rPr lang="es-GT" sz="4000" dirty="0"/>
              <a:t>Así estaremos mejor preparados para confiar en Dios en todas las cosas.</a:t>
            </a:r>
          </a:p>
          <a:p>
            <a:pPr algn="just"/>
            <a:r>
              <a:rPr lang="es-GT" sz="4000" dirty="0"/>
              <a:t>Oremos por los que están pasando por una severa lucha espiritual.</a:t>
            </a:r>
          </a:p>
        </p:txBody>
      </p:sp>
    </p:spTree>
    <p:extLst>
      <p:ext uri="{BB962C8B-B14F-4D97-AF65-F5344CB8AC3E}">
        <p14:creationId xmlns:p14="http://schemas.microsoft.com/office/powerpoint/2010/main" val="152044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DEC7B60-7F9D-48B9-A741-787F0FB304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57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88985" y="889872"/>
            <a:ext cx="10724141" cy="1312997"/>
          </a:xfrm>
          <a:ln w="38100">
            <a:solidFill>
              <a:schemeClr val="accent6">
                <a:lumMod val="50000"/>
              </a:schemeClr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VERDAD CENTRAL: </a:t>
            </a:r>
          </a:p>
          <a:p>
            <a:pPr algn="just"/>
            <a:r>
              <a:rPr lang="es-GT" sz="3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“Jesús vino al mundo para destruir las obras del diablo”.  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788985" y="2632365"/>
            <a:ext cx="10724141" cy="1814945"/>
          </a:xfrm>
          <a:ln w="38100">
            <a:solidFill>
              <a:srgbClr val="0070C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VERSÍCULO CLAVE: </a:t>
            </a:r>
          </a:p>
          <a:p>
            <a:pPr algn="ctr"/>
            <a:r>
              <a:rPr lang="es-GT" sz="3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“Para esto apareció el Hijo de Dios, para deshacer las obras del diablo”, 1 Juan 3:8.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EFE7BB62-3774-48AC-B974-BD015DE82E46}"/>
              </a:ext>
            </a:extLst>
          </p:cNvPr>
          <p:cNvSpPr/>
          <p:nvPr/>
        </p:nvSpPr>
        <p:spPr>
          <a:xfrm>
            <a:off x="788985" y="4726783"/>
            <a:ext cx="10724141" cy="1231106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GT" sz="3800" b="1" dirty="0"/>
              <a:t>FUNDAMENTO BÍBLICO:</a:t>
            </a:r>
          </a:p>
          <a:p>
            <a:pPr algn="ctr"/>
            <a:r>
              <a:rPr lang="pt-BR" sz="3600" dirty="0"/>
              <a:t>Marcos 5:1-20; 9:14-29; Mateo17:20. </a:t>
            </a:r>
            <a:r>
              <a:rPr lang="es-GT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9595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5" grpId="0" uiExpand="1" build="p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GT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algn="just"/>
            <a:r>
              <a:rPr lang="es-GT" sz="3800" dirty="0">
                <a:ea typeface="Yu Mincho" panose="02020400000000000000" pitchFamily="18" charset="-128"/>
              </a:rPr>
              <a:t>Preguntas para comentar: ¿Cree usted en la existencia de demonios? ¿Qué piensa que sucede en el mundo espiritual?</a:t>
            </a:r>
          </a:p>
          <a:p>
            <a:pPr algn="just"/>
            <a:r>
              <a:rPr lang="es-GT" sz="3800" dirty="0">
                <a:ea typeface="Yu Mincho" panose="02020400000000000000" pitchFamily="18" charset="-128"/>
              </a:rPr>
              <a:t>La lección de hoy analiza el poder de Jesús sobre los demonios y sobre el mundo espiritual.</a:t>
            </a:r>
          </a:p>
          <a:p>
            <a:pPr algn="just"/>
            <a:r>
              <a:rPr lang="es-GT" sz="3800" dirty="0">
                <a:ea typeface="Yu Mincho" panose="02020400000000000000" pitchFamily="18" charset="-128"/>
              </a:rPr>
              <a:t>Además, piense en la manera que opera hoy el mundo espiritual.</a:t>
            </a:r>
          </a:p>
          <a:p>
            <a:pPr algn="just"/>
            <a:r>
              <a:rPr lang="es-GT" sz="3800" dirty="0">
                <a:ea typeface="Yu Mincho" panose="02020400000000000000" pitchFamily="18" charset="-128"/>
              </a:rPr>
              <a:t>Aspectos importantes de la lección.</a:t>
            </a:r>
          </a:p>
        </p:txBody>
      </p:sp>
    </p:spTree>
    <p:extLst>
      <p:ext uri="{BB962C8B-B14F-4D97-AF65-F5344CB8AC3E}">
        <p14:creationId xmlns:p14="http://schemas.microsoft.com/office/powerpoint/2010/main" val="313299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6809" y="734300"/>
            <a:ext cx="4941156" cy="27016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</a:rPr>
              <a:t>UN ENCUENTRO CON UN ENDEMONIADO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86809" y="5110103"/>
            <a:ext cx="4941155" cy="1028047"/>
          </a:xfrm>
        </p:spPr>
        <p:txBody>
          <a:bodyPr anchor="ctr">
            <a:normAutofit/>
          </a:bodyPr>
          <a:lstStyle/>
          <a:p>
            <a:pPr algn="ctr"/>
            <a:r>
              <a:rPr lang="es-GT" sz="3600" i="1" dirty="0"/>
              <a:t>Marcos 5:1-13.</a:t>
            </a:r>
          </a:p>
        </p:txBody>
      </p:sp>
      <p:sp>
        <p:nvSpPr>
          <p:cNvPr id="5" name="Cheurón 4"/>
          <p:cNvSpPr/>
          <p:nvPr/>
        </p:nvSpPr>
        <p:spPr>
          <a:xfrm>
            <a:off x="2475496" y="3758996"/>
            <a:ext cx="1163782" cy="1028047"/>
          </a:xfrm>
          <a:prstGeom prst="ellipse">
            <a:avLst/>
          </a:prstGeom>
          <a:solidFill>
            <a:srgbClr val="386B01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000" b="1" dirty="0">
                <a:solidFill>
                  <a:schemeClr val="bg1"/>
                </a:solidFill>
              </a:rPr>
              <a:t>1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BACB8F8-02E5-44E7-A0D4-3886EF240F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037" y="728662"/>
            <a:ext cx="4933950" cy="54006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86235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540326"/>
            <a:ext cx="11152909" cy="5763491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3800" dirty="0">
                <a:ea typeface="Yu Mincho" panose="02020400000000000000" pitchFamily="18" charset="-128"/>
              </a:rPr>
              <a:t>Un endemoniado de Gadara se acercó a Jesús, V.1-5.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El moraba en los sepulcros.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El tenia una fuerza sobrenatural, “cadenas hecha pedazos”.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El era atormentado y era auto destructivo, “daba voces…e hiriéndose con piedras”.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El tenia un comportamiento incontrolable, “nadie lo podía detener”. </a:t>
            </a:r>
          </a:p>
        </p:txBody>
      </p:sp>
    </p:spTree>
    <p:extLst>
      <p:ext uri="{BB962C8B-B14F-4D97-AF65-F5344CB8AC3E}">
        <p14:creationId xmlns:p14="http://schemas.microsoft.com/office/powerpoint/2010/main" val="264587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540326"/>
            <a:ext cx="11180618" cy="5763491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+mj-lt"/>
              <a:buAutoNum type="alphaUcPeriod" startAt="2"/>
            </a:pPr>
            <a:r>
              <a:rPr lang="es-GT" sz="3800" dirty="0">
                <a:ea typeface="Yu Mincho" panose="02020400000000000000" pitchFamily="18" charset="-128"/>
              </a:rPr>
              <a:t>Jesús ordenó a los espíritus malignos que salieran del hombre.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Los demonios temían porque sabían que Jesús podía pronunciar un juicio definitivo sobre ellos, V.6-7.  Marcos 1:24; Mateo 8:29; Lucas 8:31.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Los demonios eran muchos y operan en unidad, V.8-9. “Una legión tenia entre tres mil y seis mil soldados según termino militar de Roma”.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Los demonios, al igual que el propio Satanás, están inclinados siempre a destruir, V.11-13.</a:t>
            </a:r>
          </a:p>
        </p:txBody>
      </p:sp>
    </p:spTree>
    <p:extLst>
      <p:ext uri="{BB962C8B-B14F-4D97-AF65-F5344CB8AC3E}">
        <p14:creationId xmlns:p14="http://schemas.microsoft.com/office/powerpoint/2010/main" val="3194467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57A331-A4D9-4F1D-B36F-E3E8AB717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540327"/>
            <a:ext cx="11166764" cy="5636636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000" u="sng" dirty="0"/>
              <a:t>Aplicación:</a:t>
            </a:r>
            <a:r>
              <a:rPr lang="es-GT" sz="4000" dirty="0"/>
              <a:t> El ámbito demoniaco es real, no se debe tomar los demonios a la ligera, puesto que pueden ejercer un gran poder sobre aquellos que no tienen a Cristo; Dios nos de un corazón compasivo para ministrarles. </a:t>
            </a:r>
          </a:p>
        </p:txBody>
      </p:sp>
    </p:spTree>
    <p:extLst>
      <p:ext uri="{BB962C8B-B14F-4D97-AF65-F5344CB8AC3E}">
        <p14:creationId xmlns:p14="http://schemas.microsoft.com/office/powerpoint/2010/main" val="3707294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6809" y="734300"/>
            <a:ext cx="4941156" cy="27016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</a:rPr>
              <a:t>TOTALMENTE LIBRE DE DEMONIOS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86809" y="5110103"/>
            <a:ext cx="4941155" cy="1028047"/>
          </a:xfrm>
        </p:spPr>
        <p:txBody>
          <a:bodyPr anchor="ctr">
            <a:normAutofit/>
          </a:bodyPr>
          <a:lstStyle/>
          <a:p>
            <a:pPr algn="ctr"/>
            <a:r>
              <a:rPr lang="es-GT" sz="3600" i="1" dirty="0"/>
              <a:t>Marcos 5:14-20.</a:t>
            </a:r>
          </a:p>
        </p:txBody>
      </p:sp>
      <p:sp>
        <p:nvSpPr>
          <p:cNvPr id="5" name="Cheurón 4"/>
          <p:cNvSpPr/>
          <p:nvPr/>
        </p:nvSpPr>
        <p:spPr>
          <a:xfrm>
            <a:off x="2475496" y="3758996"/>
            <a:ext cx="1163782" cy="1028047"/>
          </a:xfrm>
          <a:prstGeom prst="ellipse">
            <a:avLst/>
          </a:prstGeom>
          <a:solidFill>
            <a:srgbClr val="386B01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000" b="1" dirty="0">
                <a:solidFill>
                  <a:schemeClr val="bg1"/>
                </a:solidFill>
              </a:rPr>
              <a:t>2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7D19CF4-114B-4CD3-8D2E-944A548E5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037" y="728662"/>
            <a:ext cx="4933950" cy="54006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11266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2" y="540327"/>
            <a:ext cx="11166763" cy="5749637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3800" dirty="0">
                <a:ea typeface="Yu Mincho" panose="02020400000000000000" pitchFamily="18" charset="-128"/>
              </a:rPr>
              <a:t>La reacción de los cuidadores de los cerdos, V.14-17.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Ellos dieron aviso en la ciudad y en los campos.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Ellos lograron que todos salieran a ver.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Ellos tuvieron miedo cuando vieron al hombre en su juicio cabal, sentado a los pies de Jesús.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Ellos le rogaron a Jesús que se fuera de sus contornos. “Interesados por sus bienes y no por la situación del endemoniado”.</a:t>
            </a:r>
          </a:p>
        </p:txBody>
      </p:sp>
    </p:spTree>
    <p:extLst>
      <p:ext uri="{BB962C8B-B14F-4D97-AF65-F5344CB8AC3E}">
        <p14:creationId xmlns:p14="http://schemas.microsoft.com/office/powerpoint/2010/main" val="398934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825</Words>
  <Application>Microsoft Office PowerPoint</Application>
  <PresentationFormat>Panorámica</PresentationFormat>
  <Paragraphs>63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Yu Mincho</vt:lpstr>
      <vt:lpstr>Tema de Office</vt:lpstr>
      <vt:lpstr>JESÚS ECHA FUERA DEMONIOS</vt:lpstr>
      <vt:lpstr>Presentación de PowerPoint</vt:lpstr>
      <vt:lpstr>INTRODUCCIÓN</vt:lpstr>
      <vt:lpstr>UN ENCUENTRO CON UN ENDEMONIADO</vt:lpstr>
      <vt:lpstr>Presentación de PowerPoint</vt:lpstr>
      <vt:lpstr>Presentación de PowerPoint</vt:lpstr>
      <vt:lpstr>Presentación de PowerPoint</vt:lpstr>
      <vt:lpstr>TOTALMENTE LIBRE DE DEMONIOS</vt:lpstr>
      <vt:lpstr>Presentación de PowerPoint</vt:lpstr>
      <vt:lpstr>Presentación de PowerPoint</vt:lpstr>
      <vt:lpstr>Presentación de PowerPoint</vt:lpstr>
      <vt:lpstr>LA FE PARA LA LIBERACIÓN </vt:lpstr>
      <vt:lpstr>Presentación de PowerPoint</vt:lpstr>
      <vt:lpstr>Presentación de PowerPoint</vt:lpstr>
      <vt:lpstr>Presentación de PowerPoint</vt:lpstr>
      <vt:lpstr>DISCIPULADO Y    MINISTERIO EN ACCIÓN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FIN DE LA CAUTIVIDAD</dc:title>
  <dc:creator>Alberto A. Gaitan Ortiz</dc:creator>
  <cp:lastModifiedBy>El Chiko de Rojo</cp:lastModifiedBy>
  <cp:revision>69</cp:revision>
  <dcterms:created xsi:type="dcterms:W3CDTF">2018-03-21T16:47:09Z</dcterms:created>
  <dcterms:modified xsi:type="dcterms:W3CDTF">2019-02-11T21:57:33Z</dcterms:modified>
</cp:coreProperties>
</file>