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80" r:id="rId9"/>
    <p:sldId id="264" r:id="rId10"/>
    <p:sldId id="265" r:id="rId11"/>
    <p:sldId id="279" r:id="rId12"/>
    <p:sldId id="281" r:id="rId13"/>
    <p:sldId id="267" r:id="rId14"/>
    <p:sldId id="268" r:id="rId15"/>
    <p:sldId id="276" r:id="rId16"/>
    <p:sldId id="269" r:id="rId17"/>
    <p:sldId id="275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FD"/>
    <a:srgbClr val="000000"/>
    <a:srgbClr val="FFFFFF"/>
    <a:srgbClr val="BFBDCD"/>
    <a:srgbClr val="DADFF2"/>
    <a:srgbClr val="CFCDDD"/>
    <a:srgbClr val="B1AEC5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548391"/>
            <a:ext cx="5223163" cy="5761218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NUEVO SACERDOCIO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D2FC802-A31C-4FE5-97F6-4B73B8C4E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48391"/>
            <a:ext cx="5725740" cy="57625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2" y="554181"/>
            <a:ext cx="11139053" cy="5749637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diferencias entre Jesús sacerdote según la orden de Melquisedec y los sacerdotes levitas. </a:t>
            </a:r>
          </a:p>
          <a:p>
            <a:pPr marL="989013" lvl="1" indent="-450850" algn="just">
              <a:buFont typeface="+mj-lt"/>
              <a:buAutoNum type="arabicParenR"/>
            </a:pPr>
            <a:r>
              <a:rPr lang="es-GT" sz="3800" dirty="0"/>
              <a:t>Los sacerdotes levitas morían, otros debían ocupar su lugar. En cambio, Jesús nunca deja de ser Sumo Sacerdote.</a:t>
            </a:r>
          </a:p>
          <a:p>
            <a:pPr marL="989013" lvl="1" indent="-450850" algn="just">
              <a:buFont typeface="+mj-lt"/>
              <a:buAutoNum type="arabicParenR"/>
            </a:pPr>
            <a:r>
              <a:rPr lang="es-GT" sz="3800" dirty="0"/>
              <a:t>Los sacerdotes levitas eran pecadores como los demás, y necesitan sacrificios, V.23-25. En cambio, Jesús es santo e inocente, V.26-27.</a:t>
            </a:r>
          </a:p>
          <a:p>
            <a:pPr marL="989013" lvl="1" indent="-450850" algn="just">
              <a:buFont typeface="+mj-lt"/>
              <a:buAutoNum type="arabicParenR"/>
            </a:pPr>
            <a:r>
              <a:rPr lang="es-GT" sz="3800" dirty="0"/>
              <a:t>Los sacerdotes levitas intercedían por el pueblo mientras vivían. En cambio, Jesús siempre intercede por nosotros, V.25. 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BC870-9F67-488C-9EF5-2A4DED2C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6" y="540328"/>
            <a:ext cx="11152909" cy="5763490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reconocer que Jesús nos representa ante el Padre y por gracia obra a nuestro favor, esto nos trae un gozo inigualable. </a:t>
            </a:r>
          </a:p>
        </p:txBody>
      </p:sp>
    </p:spTree>
    <p:extLst>
      <p:ext uri="{BB962C8B-B14F-4D97-AF65-F5344CB8AC3E}">
        <p14:creationId xmlns:p14="http://schemas.microsoft.com/office/powerpoint/2010/main" val="42265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90" y="987425"/>
            <a:ext cx="5800910" cy="244157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SACERDOCIO ETERNO DE JESÚS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739" y="3666971"/>
            <a:ext cx="5130705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8:1-13.</a:t>
            </a:r>
          </a:p>
        </p:txBody>
      </p:sp>
      <p:sp>
        <p:nvSpPr>
          <p:cNvPr id="9" name="Elipse 8"/>
          <p:cNvSpPr/>
          <p:nvPr/>
        </p:nvSpPr>
        <p:spPr>
          <a:xfrm>
            <a:off x="2353864" y="4788375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958A6A0-BC7A-48D7-ADCC-39BD6C5B6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91160"/>
            <a:ext cx="5799383" cy="4940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132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91199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superioridad del sacerdocio de Jesús.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nos ministra desde una posición de autoridad en el cielo, V.1.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sirve en el verdadero tabernáculo que levantó Dios, V.2.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nunca ofreció un sacrificio según dictaba la Ley, pero Él ofreció un mejor sacrificio,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tiene un mejor templo, V.4-5.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/>
              <a:t>El preside sobre un sacerdocio superior, con un mejor pacto y mejores promesas, V.6.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43BFDC-B296-4C11-BF9B-8A04CDC17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263235"/>
            <a:ext cx="11180617" cy="6303819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vida en el nuevo pacto.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antiguo pacto, aunque tenía defectos era santo, justo y bueno, V.7. Véase Romanos 7:12.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antiguo pacto exaltaba la santidad de Dios y ordenaba que amaran a Dios y entre ellos, Levítico 11:44; 19:18.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Sin embargo la ley no capacitaba para llevar una vida santa.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pueblo necesita un nuevo pacto, V.8-12. Véase Jeremías 31:31-34.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Dios quería un cambio de corazón, V.10.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Dios quería tener una excelente relación con su pueblo, V. 13.</a:t>
            </a:r>
          </a:p>
        </p:txBody>
      </p:sp>
    </p:spTree>
    <p:extLst>
      <p:ext uri="{BB962C8B-B14F-4D97-AF65-F5344CB8AC3E}">
        <p14:creationId xmlns:p14="http://schemas.microsoft.com/office/powerpoint/2010/main" val="141329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40328"/>
            <a:ext cx="11166764" cy="5763490"/>
          </a:xfrm>
        </p:spPr>
        <p:txBody>
          <a:bodyPr anchor="ctr">
            <a:normAutofit/>
          </a:bodyPr>
          <a:lstStyle/>
          <a:p>
            <a:pPr marL="623888" indent="-623888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puede tener una relación cercana con Dios a través de Jesucristo, permitamos que Él nos cambie a través de su Palabra. </a:t>
            </a:r>
          </a:p>
        </p:txBody>
      </p:sp>
    </p:spTree>
    <p:extLst>
      <p:ext uri="{BB962C8B-B14F-4D97-AF65-F5344CB8AC3E}">
        <p14:creationId xmlns:p14="http://schemas.microsoft.com/office/powerpoint/2010/main" val="76201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509D4-9CC6-41A4-9865-5327C420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365125"/>
            <a:ext cx="11166763" cy="1103457"/>
          </a:xfrm>
        </p:spPr>
        <p:txBody>
          <a:bodyPr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DISCIPULADO Y 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1704109"/>
            <a:ext cx="10980542" cy="4788766"/>
          </a:xfrm>
        </p:spPr>
        <p:txBody>
          <a:bodyPr anchor="ctr">
            <a:normAutofit fontScale="92500"/>
          </a:bodyPr>
          <a:lstStyle/>
          <a:p>
            <a:pPr marL="360363" indent="-360363"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 cristiano, tiene acceso directo al Padre a través de Jesucristo, nuestro eterno sumo sacerdote. </a:t>
            </a:r>
          </a:p>
          <a:p>
            <a:pPr marL="360363" indent="-360363"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Recuerde esto cuando este enfrentando pruebas y dificultades.</a:t>
            </a:r>
          </a:p>
          <a:p>
            <a:pPr marL="360363" indent="-360363"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un mundo incierto, al acercarnos con confianza al trono de la gracia el Señor nos ayudara.</a:t>
            </a:r>
          </a:p>
          <a:p>
            <a:pPr marL="360363" indent="-360363"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Oremos para sentir el amor del Padre y la cercanía de nuestro gran sumo sacerdote siempre.</a:t>
            </a:r>
            <a:endParaRPr lang="es-GT" sz="3800" dirty="0"/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BFCCD6D-4025-4B77-8C16-610A18545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933071"/>
            <a:ext cx="10520940" cy="1588452"/>
          </a:xfrm>
        </p:spPr>
        <p:txBody>
          <a:bodyPr anchor="ctr">
            <a:normAutofit fontScale="47500" lnSpcReduction="20000"/>
          </a:bodyPr>
          <a:lstStyle/>
          <a:p>
            <a:pPr algn="ctr"/>
            <a:r>
              <a:rPr lang="es-GT" sz="8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</a:t>
            </a:r>
          </a:p>
          <a:p>
            <a:pPr algn="ctr"/>
            <a:r>
              <a:rPr lang="es-GT" sz="8000" b="0" dirty="0"/>
              <a:t>“Tenemos entrada directa al Padre a través de Jesucristo, nuestro sumo sacerdote”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787" y="2646216"/>
            <a:ext cx="10520938" cy="2230584"/>
          </a:xfrm>
        </p:spPr>
        <p:txBody>
          <a:bodyPr anchor="ctr">
            <a:normAutofit fontScale="47500" lnSpcReduction="20000"/>
          </a:bodyPr>
          <a:lstStyle/>
          <a:p>
            <a:pPr algn="ctr"/>
            <a:r>
              <a:rPr lang="es-GT" sz="8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algn="ctr"/>
            <a:r>
              <a:rPr lang="es-GT" sz="8000" b="0" dirty="0"/>
              <a:t>“Mas este (Jesús), por cuanto permanece para siempre, tiene un sacerdocio inmutable”. </a:t>
            </a:r>
          </a:p>
          <a:p>
            <a:pPr algn="ctr"/>
            <a:r>
              <a:rPr lang="es-GT" sz="8000" b="0" dirty="0"/>
              <a:t>Hebreos 7:24.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8A02C96-11E1-4CC9-93D4-AD71AC3C97F5}"/>
              </a:ext>
            </a:extLst>
          </p:cNvPr>
          <p:cNvSpPr/>
          <p:nvPr/>
        </p:nvSpPr>
        <p:spPr>
          <a:xfrm>
            <a:off x="839787" y="5003867"/>
            <a:ext cx="1052093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</a:p>
          <a:p>
            <a:pPr algn="ctr"/>
            <a:r>
              <a:rPr lang="es-GT" sz="3800" dirty="0"/>
              <a:t>Hebreos 7:1-28; 8:1-13.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46363"/>
            <a:ext cx="10865224" cy="1122219"/>
          </a:xfrm>
        </p:spPr>
        <p:txBody>
          <a:bodyPr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4945"/>
            <a:ext cx="10865224" cy="4696692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/>
              <a:t>Hebreos 7 se centra en un tema presentado en Hebreos 5: Jesús es nuestro sumo sacerdote, según el orden de Melquisedec. </a:t>
            </a:r>
          </a:p>
          <a:p>
            <a:pPr algn="just"/>
            <a:r>
              <a:rPr lang="es-GT" sz="4000" dirty="0"/>
              <a:t>Los hebreos necesitaban saber que Jesús es único y superior a su antigua forma de solucionar el problema del pecado. </a:t>
            </a:r>
          </a:p>
          <a:p>
            <a:pPr algn="just"/>
            <a:r>
              <a:rPr lang="es-GT" sz="4000" dirty="0"/>
              <a:t>Hoy en día, seguimos necesitando a Jesús y solo a Él, para resolver el problema del pecado.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90" y="987425"/>
            <a:ext cx="5800910" cy="244157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SACERDOCIO DE MELQUISEDEC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739" y="3666971"/>
            <a:ext cx="5130705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7:1-10.</a:t>
            </a:r>
          </a:p>
        </p:txBody>
      </p:sp>
      <p:sp>
        <p:nvSpPr>
          <p:cNvPr id="9" name="Elipse 8"/>
          <p:cNvSpPr/>
          <p:nvPr/>
        </p:nvSpPr>
        <p:spPr>
          <a:xfrm>
            <a:off x="2353864" y="4788375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F930760-952F-43B1-93FB-738690DD4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91160"/>
            <a:ext cx="5799383" cy="4940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54181"/>
            <a:ext cx="11180618" cy="5749637"/>
          </a:xfrm>
        </p:spPr>
        <p:txBody>
          <a:bodyPr anchor="ctr">
            <a:noAutofit/>
          </a:bodyPr>
          <a:lstStyle/>
          <a:p>
            <a:pPr marL="631825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Melquisedec tipo de Cristo, V. 1-3.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Era a la vez rey y sacerdote.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Era Rey de justicia y también Rey de Salem, esto es, Rey de paz.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Sin padre, sin madre, sin genealogía.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No tiene principio de días, ni fin de vida.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" y="360218"/>
            <a:ext cx="11166763" cy="6109855"/>
          </a:xfrm>
        </p:spPr>
        <p:txBody>
          <a:bodyPr anchor="ctr">
            <a:normAutofit fontScale="85000" lnSpcReduction="10000"/>
          </a:bodyPr>
          <a:lstStyle/>
          <a:p>
            <a:pPr marL="628650" indent="-54927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Melquisedec superior al sacerdocio levítico.</a:t>
            </a:r>
          </a:p>
          <a:p>
            <a:pPr marL="985838" lvl="1" indent="-541338" algn="just">
              <a:buFont typeface="+mj-lt"/>
              <a:buAutoNum type="arabicParenR"/>
            </a:pPr>
            <a:r>
              <a:rPr lang="es-GT" sz="4100" dirty="0"/>
              <a:t>Abraham le dio el diezmo al sacerdote Melquisedec, V.4. Véase Genesis 14:20.</a:t>
            </a:r>
          </a:p>
          <a:p>
            <a:pPr marL="985838" lvl="1" indent="-541338" algn="just">
              <a:buFont typeface="+mj-lt"/>
              <a:buAutoNum type="arabicParenR"/>
            </a:pPr>
            <a:r>
              <a:rPr lang="es-GT" sz="4100" dirty="0"/>
              <a:t>El mandato de Dios pueblo era dar el diezmo al sacerdocio levítico, V.5.</a:t>
            </a:r>
          </a:p>
          <a:p>
            <a:pPr marL="985838" lvl="1" indent="-541338" algn="just">
              <a:buFont typeface="+mj-lt"/>
              <a:buAutoNum type="arabicParenR"/>
            </a:pPr>
            <a:r>
              <a:rPr lang="es-GT" sz="4100" dirty="0"/>
              <a:t>Melquisedec al tomar el diezmo de Abraham sucedió:</a:t>
            </a:r>
          </a:p>
          <a:p>
            <a:pPr marL="1443038" lvl="2" indent="-541338" algn="just">
              <a:buFont typeface="+mj-lt"/>
              <a:buAutoNum type="alphaLcParenR"/>
            </a:pPr>
            <a:r>
              <a:rPr lang="es-GT" sz="3800" dirty="0"/>
              <a:t>Que Melquisedec bendijo al que tenía las promesas, V.6.</a:t>
            </a:r>
          </a:p>
          <a:p>
            <a:pPr marL="1443038" lvl="2" indent="-541338" algn="just">
              <a:buFont typeface="+mj-lt"/>
              <a:buAutoNum type="alphaLcParenR"/>
            </a:pPr>
            <a:r>
              <a:rPr lang="es-GT" sz="3800" dirty="0"/>
              <a:t>Que el menor, Abraham, fue bendecido por el mayor, Melquisedec, V.7.</a:t>
            </a:r>
          </a:p>
          <a:p>
            <a:pPr marL="1443038" lvl="2" indent="-541338" algn="just">
              <a:buFont typeface="+mj-lt"/>
              <a:buAutoNum type="alphaLcParenR"/>
            </a:pPr>
            <a:r>
              <a:rPr lang="es-GT" sz="3800" dirty="0"/>
              <a:t>Que al diezmar Abraham también diezmo Leví que recibía los diezmos del pueblo, y estaba en sus lomos, V.9-10.</a:t>
            </a:r>
          </a:p>
          <a:p>
            <a:pPr marL="985838" lvl="1" indent="-541338" algn="just">
              <a:buFont typeface="+mj-lt"/>
              <a:buAutoNum type="arabicParenR"/>
            </a:pPr>
            <a:r>
              <a:rPr lang="es-GT" sz="4100" dirty="0"/>
              <a:t>Hoy son los pastores que reciben los diezmos del pueblo, V.8.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40327"/>
            <a:ext cx="11180618" cy="5777346"/>
          </a:xfrm>
        </p:spPr>
        <p:txBody>
          <a:bodyPr anchor="ctr">
            <a:normAutofit/>
          </a:bodyPr>
          <a:lstStyle/>
          <a:p>
            <a:pPr marL="631825" indent="-538163" algn="just">
              <a:buFont typeface="+mj-lt"/>
              <a:buAutoNum type="alphaUcPeriod" startAt="3"/>
              <a:tabLst>
                <a:tab pos="0" algn="l"/>
              </a:tabLst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responder de manera consecuente a Dios como lo hizo Abraham, con obediencia, adoración y servicio al Señor. </a:t>
            </a:r>
          </a:p>
        </p:txBody>
      </p:sp>
    </p:spTree>
    <p:extLst>
      <p:ext uri="{BB962C8B-B14F-4D97-AF65-F5344CB8AC3E}">
        <p14:creationId xmlns:p14="http://schemas.microsoft.com/office/powerpoint/2010/main" val="298530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90" y="987425"/>
            <a:ext cx="5800910" cy="2441576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COMO MELQUISEDEC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739" y="3666971"/>
            <a:ext cx="5130705" cy="883433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7:11-28.</a:t>
            </a:r>
          </a:p>
        </p:txBody>
      </p:sp>
      <p:sp>
        <p:nvSpPr>
          <p:cNvPr id="9" name="Elipse 8"/>
          <p:cNvSpPr/>
          <p:nvPr/>
        </p:nvSpPr>
        <p:spPr>
          <a:xfrm>
            <a:off x="2353864" y="4788375"/>
            <a:ext cx="1618456" cy="1143000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E3F3402-7B26-4862-8465-2593B2E74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91160"/>
            <a:ext cx="5799383" cy="4940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888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6" y="581891"/>
            <a:ext cx="11152909" cy="5711332"/>
          </a:xfrm>
        </p:spPr>
        <p:txBody>
          <a:bodyPr anchor="ctr">
            <a:normAutofit fontScale="92500" lnSpcReduction="10000"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necesidad de un nuevo sacerdocio. 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100" dirty="0"/>
              <a:t>Tendría que venir fuera del linaje levítico, V.11.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100" dirty="0"/>
              <a:t>Tendría que venir uno no constituido conforme la Ley, V. 12-15.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100" dirty="0"/>
              <a:t>Tendría que venir de uno cuya vida no tiene fin y es indestructible, V.16-17.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100" dirty="0"/>
              <a:t>Tendría que venir uno no conforme el juramento levítico sino bajo el juramento hecho por Dios, V.18-21. Véase Salmo 110:14.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4100" dirty="0"/>
              <a:t>Tendría que venir uno que fuera fiador de un mejor pacto, V.22.</a:t>
            </a:r>
            <a:endParaRPr lang="es-GT" sz="3900" dirty="0"/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830</Words>
  <Application>Microsoft Office PowerPoint</Application>
  <PresentationFormat>Panorámica</PresentationFormat>
  <Paragraphs>65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UN NUEVO SACERDOCIO</vt:lpstr>
      <vt:lpstr>Presentación de PowerPoint</vt:lpstr>
      <vt:lpstr>INTRODUCCIÓN</vt:lpstr>
      <vt:lpstr>EL SACERDOCIO DE MELQUISEDEC</vt:lpstr>
      <vt:lpstr>Presentación de PowerPoint</vt:lpstr>
      <vt:lpstr>Presentación de PowerPoint</vt:lpstr>
      <vt:lpstr>Presentación de PowerPoint</vt:lpstr>
      <vt:lpstr>JESÚS COMO MELQUISEDEC</vt:lpstr>
      <vt:lpstr>Presentación de PowerPoint</vt:lpstr>
      <vt:lpstr>Presentación de PowerPoint</vt:lpstr>
      <vt:lpstr>Presentación de PowerPoint</vt:lpstr>
      <vt:lpstr>EL SACERDOCIO ETERNO DE JESÚS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210</cp:revision>
  <dcterms:created xsi:type="dcterms:W3CDTF">2018-01-17T23:38:15Z</dcterms:created>
  <dcterms:modified xsi:type="dcterms:W3CDTF">2019-08-06T16:18:00Z</dcterms:modified>
</cp:coreProperties>
</file>