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7" r:id="rId9"/>
    <p:sldId id="264" r:id="rId10"/>
    <p:sldId id="265" r:id="rId11"/>
    <p:sldId id="275" r:id="rId12"/>
    <p:sldId id="278" r:id="rId13"/>
    <p:sldId id="267" r:id="rId14"/>
    <p:sldId id="279" r:id="rId15"/>
    <p:sldId id="276" r:id="rId16"/>
    <p:sldId id="269" r:id="rId17"/>
    <p:sldId id="280" r:id="rId18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F33"/>
    <a:srgbClr val="E5D8D2"/>
    <a:srgbClr val="A94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0E4FB-4128-4B07-A710-FB42099C2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563BC4-97A6-442A-9EF3-F0BA4BB0B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DCBD95-E0F0-4974-A547-F61DE4CB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11/02/2019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8741D9-C26E-493D-A3BC-0A8D2ED4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DEB703-0557-4DD2-A417-18F111631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0444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CB0BE3-A7B5-44EE-97AB-DB8BB112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0A03EF-4109-45A6-BE0A-E461B1A72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E44B1C-E9B0-4C8B-A302-D9A3C0B3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11/02/2019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8B65CC-70E8-493E-A39D-D13B615F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98984-06F7-464A-8364-99AE1402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5872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9209DA-3207-4E2B-8187-170C817F7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F6F552-37BE-48BA-8D8B-DF1DDB29F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976B35-0001-496B-A13A-BA80F807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11/02/2019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66EF-597D-4CCD-805F-3FE96BA1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3B520-C64B-47AB-A0AE-316E49A7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8020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2CF2C-D343-47CF-A6E6-E2F8F4D4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F0C030-04DD-42A7-81C7-FF0B4395B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ED3712-BB6D-4D9E-8FCB-473703ED8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11/02/2019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A2EDFF-23F3-4CEC-B438-C3A77B95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5E3E5E-9312-4D32-A3A4-DE35D5E8D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0568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2DD03-57AB-47B8-8E49-AFC325007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B05D17-C6EC-411A-B782-ECD7DF4D2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7A0861-63B8-4C4C-A429-28AB7F9A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11/02/2019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568E5B-11F2-4575-BC30-7891CF60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0F742-FC1D-4EC7-99B9-863A4DB5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8009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263D4-F7F5-48F7-AD80-59D29421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F16E3-FF50-464D-B5DB-ECCE88FC1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54ED55-E3A4-4C13-B857-70575AF24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FC35C6-CEEE-4E78-A42B-B8BDCC8D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11/02/2019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1294E8-46F5-45AE-8A1D-A006EFC3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754E00-D9F1-4C0D-96D9-276285D3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055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A3EE9-9C7E-4089-B979-417F8DC62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EBC6CF-5B6E-4B24-B902-4D62DE4E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9FE6FA-0D72-4273-BF59-A7040FCD1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3F8EB4-8604-4423-90FF-72E18285C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7B187B7-DD47-4A5D-8DB9-C8031DD7C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1539F42-43F7-40A6-9386-C9814E26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11/02/2019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F7EF958-BA7B-4B2A-A76F-5485242F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9ED5D4-0B9E-454C-BD73-1B405B7A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8256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9438-E231-48CA-B4B9-1BBAE9BB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789B29-0F8C-4100-A6D0-7A0FD7F4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11/02/2019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574C80-A7F2-4119-972A-0B92B1C3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461754A-9397-48F6-BB68-E084B295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5954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A586D3-3732-4354-9468-908224583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11/02/2019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5BD2E8-03F8-40DF-9AA5-1FC5E2ED5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A780-180C-48F6-B9BC-C6F597C8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9891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A8D44F-3DD2-43F5-AEAE-8F6E31DC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187BD7-69A2-40FE-ABBD-F13B7E80D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8DA540-0029-4629-977C-ECE253F01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296921-7237-4FEC-BE3E-AA90273A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11/02/2019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3D0D3A-CE13-4C87-8E28-AEE0B9F5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EAC041-F66D-425B-B527-5F29347A3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8749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F8354-4FAD-4E07-A4F3-3892D43E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3743618-0902-4195-AAB5-B7D2E6431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BD5892-8962-4CE7-9C9C-4BCE55051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EE2971-54AE-43A0-A500-591555CC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11/02/2019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B7D863-32C3-407F-AF64-19079AC7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85C65B-1C0C-4BBA-8130-C750C921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051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FA774F-B7C9-4F04-AC3E-00A2E9B9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BF4841-26EF-4F2F-A4DB-676D857A6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E00DD-FAAE-4C80-9E6E-435BF2E68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EC021-B5B3-4871-93CF-AB360676C655}" type="datetimeFigureOut">
              <a:rPr lang="es-GT" smtClean="0"/>
              <a:t>11/02/2019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F15A19-502A-454C-BEC4-D78A3F7D3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DE3CBD-9BA9-4D0F-BC6C-380E55E55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522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C03CD6B-EE6D-46E1-8FA0-EDFBD62AE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86" y="704646"/>
            <a:ext cx="5391150" cy="4333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B903E5D-8E24-49D2-99EA-A332BB8DF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" y="703384"/>
            <a:ext cx="5527962" cy="4117997"/>
          </a:xfrm>
        </p:spPr>
        <p:txBody>
          <a:bodyPr anchor="ctr">
            <a:noAutofit/>
          </a:bodyPr>
          <a:lstStyle/>
          <a:p>
            <a:pPr algn="ctr"/>
            <a:r>
              <a:rPr lang="es-GT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PODER DE JESÚS SOBRE LA NATURALEZA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87DAB6A-FB42-4E37-A7AF-B366BECDE483}"/>
              </a:ext>
            </a:extLst>
          </p:cNvPr>
          <p:cNvSpPr/>
          <p:nvPr/>
        </p:nvSpPr>
        <p:spPr>
          <a:xfrm>
            <a:off x="540328" y="5260200"/>
            <a:ext cx="11152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3600" dirty="0">
                <a:solidFill>
                  <a:srgbClr val="FF0000"/>
                </a:solidFill>
              </a:rPr>
              <a:t>“Jesús le da paz a sus seguidores en medio de las tormentas de la vida”.</a:t>
            </a:r>
          </a:p>
        </p:txBody>
      </p:sp>
    </p:spTree>
    <p:extLst>
      <p:ext uri="{BB962C8B-B14F-4D97-AF65-F5344CB8AC3E}">
        <p14:creationId xmlns:p14="http://schemas.microsoft.com/office/powerpoint/2010/main" val="211380686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782D65-6D59-4B30-B18A-CD22EB49B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8" y="526472"/>
            <a:ext cx="11166764" cy="5777345"/>
          </a:xfrm>
        </p:spPr>
        <p:txBody>
          <a:bodyPr anchor="ctr">
            <a:normAutofit/>
          </a:bodyPr>
          <a:lstStyle/>
          <a:p>
            <a:pPr marL="442913" indent="-442913" algn="just">
              <a:buFont typeface="+mj-lt"/>
              <a:buAutoNum type="alphaUcPeriod" startAt="2"/>
            </a:pPr>
            <a:r>
              <a:rPr lang="es-GT" sz="4000" dirty="0"/>
              <a:t>Jesús se acerca a sus discípulos caminando sobre el mar, V.25-27.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/>
              <a:t>Aspectos de este suceso.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600" dirty="0"/>
              <a:t>La hora: “La cuarta vigilia de la noche”, aproximadamente entre las tres y las seis de la mañana.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600" dirty="0"/>
              <a:t>La reacción de los discípulos: “se turbaron, dijeron que era un fantasma y dieron voces de miedo”.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/>
              <a:t>Jesús les responde con una declaración triple: “Tened ánimo; yo soy, no temáis”. </a:t>
            </a:r>
          </a:p>
        </p:txBody>
      </p:sp>
    </p:spTree>
    <p:extLst>
      <p:ext uri="{BB962C8B-B14F-4D97-AF65-F5344CB8AC3E}">
        <p14:creationId xmlns:p14="http://schemas.microsoft.com/office/powerpoint/2010/main" val="37765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2E5288-7BC0-4453-BF6D-6601047BF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540326"/>
            <a:ext cx="11139055" cy="5763491"/>
          </a:xfrm>
        </p:spPr>
        <p:txBody>
          <a:bodyPr anchor="ctr">
            <a:normAutofit/>
          </a:bodyPr>
          <a:lstStyle/>
          <a:p>
            <a:pPr marL="442913" indent="-442913" algn="just">
              <a:buFont typeface="+mj-lt"/>
              <a:buAutoNum type="alphaUcPeriod" startAt="3"/>
            </a:pPr>
            <a:r>
              <a:rPr lang="es-GT" sz="4000" u="sng" dirty="0"/>
              <a:t>Aplicación</a:t>
            </a:r>
            <a:r>
              <a:rPr lang="es-GT" sz="4000" dirty="0"/>
              <a:t>: A veces la fatiga física y emocional pueden afectar nuestra respuesta a Jesús, hay que someternos a Cristo en fe para no dudar o desesperarnos. </a:t>
            </a:r>
          </a:p>
        </p:txBody>
      </p:sp>
    </p:spTree>
    <p:extLst>
      <p:ext uri="{BB962C8B-B14F-4D97-AF65-F5344CB8AC3E}">
        <p14:creationId xmlns:p14="http://schemas.microsoft.com/office/powerpoint/2010/main" val="61057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7C517AC-7746-4B12-AC57-24FD700CF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89" y="717753"/>
            <a:ext cx="5394346" cy="541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992CA74-AF48-4F15-88F8-5DCEE382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57" y="720434"/>
            <a:ext cx="5215825" cy="2299855"/>
          </a:xfrm>
        </p:spPr>
        <p:txBody>
          <a:bodyPr anchor="ctr">
            <a:noAutofit/>
          </a:bodyPr>
          <a:lstStyle/>
          <a:p>
            <a:pPr algn="ctr"/>
            <a:r>
              <a:rPr lang="es-G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RESCATA A PEDRO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DFB6493-F760-45B6-A5DA-87F74A968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957" y="3651827"/>
            <a:ext cx="5215825" cy="711200"/>
          </a:xfrm>
        </p:spPr>
        <p:txBody>
          <a:bodyPr anchor="ctr">
            <a:normAutofit/>
          </a:bodyPr>
          <a:lstStyle/>
          <a:p>
            <a:pPr algn="ctr"/>
            <a:r>
              <a:rPr lang="es-GT" sz="3600" dirty="0"/>
              <a:t>Mateo 14:28-33.</a:t>
            </a:r>
          </a:p>
        </p:txBody>
      </p:sp>
      <p:sp>
        <p:nvSpPr>
          <p:cNvPr id="9" name="Elipse 8"/>
          <p:cNvSpPr/>
          <p:nvPr/>
        </p:nvSpPr>
        <p:spPr>
          <a:xfrm>
            <a:off x="2318641" y="4994566"/>
            <a:ext cx="1618456" cy="1143000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479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158BB9-8B5B-49FA-A389-38A8CAABA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554182"/>
            <a:ext cx="11166764" cy="5749636"/>
          </a:xfrm>
        </p:spPr>
        <p:txBody>
          <a:bodyPr anchor="ctr">
            <a:noAutofit/>
          </a:bodyPr>
          <a:lstStyle/>
          <a:p>
            <a:pPr marL="514350" indent="-514350" algn="just">
              <a:buFont typeface="+mj-lt"/>
              <a:buAutoNum type="alphaUcPeriod"/>
            </a:pPr>
            <a:r>
              <a:rPr lang="es-GT" sz="4000" dirty="0"/>
              <a:t>La acción de Pedro y su falta consecuente de fe, V.28-30. 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800" dirty="0"/>
              <a:t>El no puso en duda la identidad del Señor.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800" dirty="0"/>
              <a:t>El le pide un mandato a Jesús para caminar sobre el mar.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800" dirty="0"/>
              <a:t>El actúo solamente cuando el Señor le da ese mandato.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800" dirty="0"/>
              <a:t>El comenzó a hundirse porque vio el viento, las olas y dejó de ver a Jesús. </a:t>
            </a:r>
          </a:p>
        </p:txBody>
      </p:sp>
    </p:spTree>
    <p:extLst>
      <p:ext uri="{BB962C8B-B14F-4D97-AF65-F5344CB8AC3E}">
        <p14:creationId xmlns:p14="http://schemas.microsoft.com/office/powerpoint/2010/main" val="1217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1B03AF-A314-452C-86C1-BCF10771B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540326"/>
            <a:ext cx="11166763" cy="5763491"/>
          </a:xfrm>
        </p:spPr>
        <p:txBody>
          <a:bodyPr anchor="ctr">
            <a:normAutofit/>
          </a:bodyPr>
          <a:lstStyle/>
          <a:p>
            <a:pPr marL="514350" indent="-514350" algn="just">
              <a:buFont typeface="+mj-lt"/>
              <a:buAutoNum type="alphaUcPeriod" startAt="2"/>
            </a:pPr>
            <a:r>
              <a:rPr lang="es-GT" sz="4000" dirty="0"/>
              <a:t>Jesús muestra su fidelidad y la ayuda a Pedro, V.31-33.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800" dirty="0"/>
              <a:t>El Señor salva a Pedro.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800" dirty="0"/>
              <a:t>El señor reprende a Pedro.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800" dirty="0"/>
              <a:t>El Señor y Pedro regresaron juntos a la barca, V.32.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800" dirty="0"/>
              <a:t>El Señor fue adorado por sus discípulos y declararon que verdaderamente Él era el Hijo de Dios, V.33.</a:t>
            </a:r>
          </a:p>
        </p:txBody>
      </p:sp>
    </p:spTree>
    <p:extLst>
      <p:ext uri="{BB962C8B-B14F-4D97-AF65-F5344CB8AC3E}">
        <p14:creationId xmlns:p14="http://schemas.microsoft.com/office/powerpoint/2010/main" val="235755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0C3863-2C3D-4256-9260-B4F5D9D49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540326"/>
            <a:ext cx="11152909" cy="5763491"/>
          </a:xfrm>
        </p:spPr>
        <p:txBody>
          <a:bodyPr anchor="ctr">
            <a:normAutofit/>
          </a:bodyPr>
          <a:lstStyle/>
          <a:p>
            <a:pPr marL="514350" indent="-514350" algn="just">
              <a:buFont typeface="+mj-lt"/>
              <a:buAutoNum type="alphaUcPeriod" startAt="3"/>
            </a:pPr>
            <a:r>
              <a:rPr lang="es-GT" sz="4000" u="sng" dirty="0"/>
              <a:t>Aplicación</a:t>
            </a:r>
            <a:r>
              <a:rPr lang="es-GT" sz="4000" dirty="0"/>
              <a:t>: A veces nos inclinamos a inventar excusas, o sencillamente nos resignamos a seguir luchando, hay que confiar en Jesús para superar cada tormenta que enfrentemos en la vida. </a:t>
            </a:r>
          </a:p>
        </p:txBody>
      </p:sp>
    </p:spTree>
    <p:extLst>
      <p:ext uri="{BB962C8B-B14F-4D97-AF65-F5344CB8AC3E}">
        <p14:creationId xmlns:p14="http://schemas.microsoft.com/office/powerpoint/2010/main" val="176176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509D4-9CC6-41A4-9865-5327C4200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874"/>
            <a:ext cx="10515600" cy="1036685"/>
          </a:xfrm>
        </p:spPr>
        <p:txBody>
          <a:bodyPr/>
          <a:lstStyle/>
          <a:p>
            <a:pPr algn="ctr"/>
            <a:r>
              <a:rPr lang="es-G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DISCIPULADO Y MINISTERIO EN ACCIÓN.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27340A-4578-40AC-8D7F-36DC3845A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9529"/>
            <a:ext cx="10515600" cy="4779829"/>
          </a:xfrm>
        </p:spPr>
        <p:txBody>
          <a:bodyPr anchor="ctr">
            <a:normAutofit fontScale="92500" lnSpcReduction="10000"/>
          </a:bodyPr>
          <a:lstStyle/>
          <a:p>
            <a:pPr algn="just"/>
            <a:r>
              <a:rPr lang="es-GT" sz="4100" dirty="0"/>
              <a:t>¿Está usted pasando por una tormenta espiritual? ¿Qué hacer? </a:t>
            </a:r>
          </a:p>
          <a:p>
            <a:pPr algn="just"/>
            <a:r>
              <a:rPr lang="es-GT" sz="4100" dirty="0"/>
              <a:t>Hay que orar a Dios, pedirle su dirección y sabiduría para identificar las tormentas que tenga en su vida y responder de una manera adecuada.</a:t>
            </a:r>
          </a:p>
          <a:p>
            <a:pPr algn="just"/>
            <a:r>
              <a:rPr lang="es-GT" sz="4100" dirty="0"/>
              <a:t>Hay que orar por los que están pasando por peligrosas tormentas y luchando con las dudas. </a:t>
            </a:r>
          </a:p>
          <a:p>
            <a:pPr algn="just"/>
            <a:r>
              <a:rPr lang="es-GT" sz="4100" dirty="0"/>
              <a:t>Hay que creer que el Señor hace milagros si nosotros confiamos en Él con nuestra fe. </a:t>
            </a:r>
          </a:p>
          <a:p>
            <a:pPr algn="just"/>
            <a:endParaRPr lang="es-GT" sz="3700" dirty="0"/>
          </a:p>
        </p:txBody>
      </p:sp>
    </p:spTree>
    <p:extLst>
      <p:ext uri="{BB962C8B-B14F-4D97-AF65-F5344CB8AC3E}">
        <p14:creationId xmlns:p14="http://schemas.microsoft.com/office/powerpoint/2010/main" val="258931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1AFA93E-81ED-4797-9DD8-16F389F7D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" y="1534"/>
            <a:ext cx="12187909" cy="68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E31D1F-C729-4B09-B58F-8AA49F4AA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474" y="998448"/>
            <a:ext cx="5335588" cy="823912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dirty="0"/>
              <a:t>VERSÍCULO CLAVE: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B37CB85-76D9-44A6-ADE6-DC1CD8EFF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6475" y="2064326"/>
            <a:ext cx="5335588" cy="335213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GT" sz="3600" dirty="0"/>
              <a:t>“Y los hombres se maravillaron, diciendo: ¿Qué hombre es éste, que aun los vientos y el mar le obedecen?”, Mateo 8:27.  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E8F5E9A-7D1A-489B-B0DE-B79F1E1D4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9938" y="998448"/>
            <a:ext cx="5335588" cy="823911"/>
          </a:xfrm>
        </p:spPr>
        <p:txBody>
          <a:bodyPr anchor="ctr">
            <a:noAutofit/>
          </a:bodyPr>
          <a:lstStyle/>
          <a:p>
            <a:pPr algn="ctr"/>
            <a:r>
              <a:rPr lang="es-GT" sz="4000" dirty="0"/>
              <a:t>FUNDAMENTO BÍBLICO: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76D4BD0-41AA-44B2-A48C-E1323ECA4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9937" y="2064326"/>
            <a:ext cx="5335587" cy="3352135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GT" sz="3600" dirty="0"/>
              <a:t>Mateo 8:23-27; 14:22-33. </a:t>
            </a:r>
          </a:p>
        </p:txBody>
      </p:sp>
    </p:spTree>
    <p:extLst>
      <p:ext uri="{BB962C8B-B14F-4D97-AF65-F5344CB8AC3E}">
        <p14:creationId xmlns:p14="http://schemas.microsoft.com/office/powerpoint/2010/main" val="1461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93DC7-FE7B-4BCB-BAC6-650D66B64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G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C1726E-4BB4-48FA-99DF-FF2A186D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825625"/>
            <a:ext cx="11152909" cy="4351338"/>
          </a:xfrm>
        </p:spPr>
        <p:txBody>
          <a:bodyPr anchor="ctr">
            <a:noAutofit/>
          </a:bodyPr>
          <a:lstStyle/>
          <a:p>
            <a:pPr algn="just"/>
            <a:r>
              <a:rPr lang="es-GT" sz="3600" dirty="0"/>
              <a:t>¿Ha conocido usted alguna vez a un cristiano que ha experimentado en carne propia circunstancias difíciles o trágicas? ¿Cómo logró superarlas?</a:t>
            </a:r>
          </a:p>
          <a:p>
            <a:pPr algn="just"/>
            <a:r>
              <a:rPr lang="es-GT" sz="3600" dirty="0"/>
              <a:t>La lección de hoy trata de dos milagros en los que Jesús mostró su poder sobre las fuerzas del mundo natural.</a:t>
            </a:r>
          </a:p>
          <a:p>
            <a:pPr algn="just"/>
            <a:r>
              <a:rPr lang="es-GT" sz="3600" dirty="0"/>
              <a:t>Esto nos enseña que no hay tormenta tan espantosa ni fuerza tan imponente que nos impidan hallar ayuda y paz en el Señor.</a:t>
            </a:r>
          </a:p>
        </p:txBody>
      </p:sp>
    </p:spTree>
    <p:extLst>
      <p:ext uri="{BB962C8B-B14F-4D97-AF65-F5344CB8AC3E}">
        <p14:creationId xmlns:p14="http://schemas.microsoft.com/office/powerpoint/2010/main" val="422271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09896C3-1440-446C-B67B-49B370F51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10" y="717752"/>
            <a:ext cx="5394346" cy="541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992CA74-AF48-4F15-88F8-5DCEE382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57" y="720434"/>
            <a:ext cx="5215825" cy="2299855"/>
          </a:xfrm>
        </p:spPr>
        <p:txBody>
          <a:bodyPr anchor="ctr">
            <a:noAutofit/>
          </a:bodyPr>
          <a:lstStyle/>
          <a:p>
            <a:pPr algn="ctr"/>
            <a:r>
              <a:rPr lang="es-G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CALMA UNA TORMENTA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DFB6493-F760-45B6-A5DA-87F74A968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957" y="3651827"/>
            <a:ext cx="5215825" cy="711200"/>
          </a:xfrm>
        </p:spPr>
        <p:txBody>
          <a:bodyPr anchor="ctr">
            <a:normAutofit/>
          </a:bodyPr>
          <a:lstStyle/>
          <a:p>
            <a:pPr algn="ctr"/>
            <a:r>
              <a:rPr lang="es-GT" sz="3600" dirty="0"/>
              <a:t>Mateo 8:23-27.  </a:t>
            </a:r>
          </a:p>
        </p:txBody>
      </p:sp>
      <p:sp>
        <p:nvSpPr>
          <p:cNvPr id="9" name="Elipse 8"/>
          <p:cNvSpPr/>
          <p:nvPr/>
        </p:nvSpPr>
        <p:spPr>
          <a:xfrm>
            <a:off x="2318641" y="4994566"/>
            <a:ext cx="1618456" cy="1143000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679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0FFAC4-9363-47F8-8A1C-9A30F8E5A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540326"/>
            <a:ext cx="11180618" cy="5763491"/>
          </a:xfrm>
        </p:spPr>
        <p:txBody>
          <a:bodyPr anchor="ctr">
            <a:normAutofit/>
          </a:bodyPr>
          <a:lstStyle/>
          <a:p>
            <a:pPr marL="514350" indent="-514350" algn="just">
              <a:buFont typeface="+mj-lt"/>
              <a:buAutoNum type="alphaUcPeriod"/>
            </a:pPr>
            <a:r>
              <a:rPr lang="es-GT" sz="4000" dirty="0"/>
              <a:t>Los discípulos enfrentaron una gran tormenta, V.23-25.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/>
              <a:t>El escenario: El mar de Galilea.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/>
              <a:t>La reacción de los discípulos: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600" dirty="0"/>
              <a:t>Ellos no pudieron controlar la situación a pesar de su experiencia como pescadores.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600" dirty="0"/>
              <a:t>Ellos se llenaron de temor.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600" dirty="0"/>
              <a:t>Ellos clamaron a Jesús para que los salvara.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/>
              <a:t>El gran contraste: Jesús dormía intensamente. </a:t>
            </a:r>
          </a:p>
        </p:txBody>
      </p:sp>
    </p:spTree>
    <p:extLst>
      <p:ext uri="{BB962C8B-B14F-4D97-AF65-F5344CB8AC3E}">
        <p14:creationId xmlns:p14="http://schemas.microsoft.com/office/powerpoint/2010/main" val="88949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0FFAC4-9363-47F8-8A1C-9A30F8E5A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568036"/>
            <a:ext cx="11152909" cy="5735782"/>
          </a:xfrm>
        </p:spPr>
        <p:txBody>
          <a:bodyPr anchor="ctr">
            <a:normAutofit/>
          </a:bodyPr>
          <a:lstStyle/>
          <a:p>
            <a:pPr marL="538162" lvl="1" indent="0" algn="just">
              <a:buNone/>
            </a:pPr>
            <a:endParaRPr lang="es-GT" sz="3600" dirty="0"/>
          </a:p>
          <a:p>
            <a:pPr marL="442913" indent="-442913" algn="just">
              <a:buFont typeface="+mj-lt"/>
              <a:buAutoNum type="alphaUcPeriod" startAt="2"/>
            </a:pPr>
            <a:r>
              <a:rPr lang="es-GT" sz="4000" dirty="0"/>
              <a:t>Jesús domina la situación, V.26-27.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/>
              <a:t>El Señor reprendió a sus discípulos: por su falta de fe, por su cobardía, por su inseguridad.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/>
              <a:t>El Señor reprendió los vientos y el mar, esto causó: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600" dirty="0"/>
              <a:t>Que se hiciera grande bonanza.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600" dirty="0"/>
              <a:t>Que los hombres se sintieran maravillados ante su obra. </a:t>
            </a:r>
          </a:p>
        </p:txBody>
      </p:sp>
    </p:spTree>
    <p:extLst>
      <p:ext uri="{BB962C8B-B14F-4D97-AF65-F5344CB8AC3E}">
        <p14:creationId xmlns:p14="http://schemas.microsoft.com/office/powerpoint/2010/main" val="31578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124183-20FA-44DF-B1B7-4A3B2D0B4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540327"/>
            <a:ext cx="11180618" cy="5763491"/>
          </a:xfrm>
        </p:spPr>
        <p:txBody>
          <a:bodyPr anchor="ctr">
            <a:normAutofit/>
          </a:bodyPr>
          <a:lstStyle/>
          <a:p>
            <a:pPr marL="514350" indent="-514350" algn="just">
              <a:buFont typeface="+mj-lt"/>
              <a:buAutoNum type="alphaUcPeriod" startAt="3"/>
            </a:pPr>
            <a:r>
              <a:rPr lang="es-GT" sz="4000" u="sng" dirty="0"/>
              <a:t>Aplicación</a:t>
            </a:r>
            <a:r>
              <a:rPr lang="es-GT" sz="4000" dirty="0"/>
              <a:t>: A veces luchamos con el temor cuando las circunstancias parecen abrumadoras, hay que apoyarnos en la fe en Jesús, El es nuestro Creador y Señor. </a:t>
            </a:r>
          </a:p>
        </p:txBody>
      </p:sp>
    </p:spTree>
    <p:extLst>
      <p:ext uri="{BB962C8B-B14F-4D97-AF65-F5344CB8AC3E}">
        <p14:creationId xmlns:p14="http://schemas.microsoft.com/office/powerpoint/2010/main" val="176080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31F6619-54E6-4D95-80CD-18ADF41C1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7" y="718672"/>
            <a:ext cx="5394346" cy="541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992CA74-AF48-4F15-88F8-5DCEE382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57" y="720434"/>
            <a:ext cx="5215825" cy="2299855"/>
          </a:xfrm>
        </p:spPr>
        <p:txBody>
          <a:bodyPr anchor="ctr">
            <a:noAutofit/>
          </a:bodyPr>
          <a:lstStyle/>
          <a:p>
            <a:pPr algn="ctr"/>
            <a:r>
              <a:rPr lang="es-G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ANDA SOBRE EL MAR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DFB6493-F760-45B6-A5DA-87F74A968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957" y="3651827"/>
            <a:ext cx="5215825" cy="711200"/>
          </a:xfrm>
        </p:spPr>
        <p:txBody>
          <a:bodyPr anchor="ctr">
            <a:normAutofit/>
          </a:bodyPr>
          <a:lstStyle/>
          <a:p>
            <a:pPr algn="ctr"/>
            <a:r>
              <a:rPr lang="es-GT" sz="3600" dirty="0"/>
              <a:t>Mateo 14:22-27.</a:t>
            </a:r>
          </a:p>
        </p:txBody>
      </p:sp>
      <p:sp>
        <p:nvSpPr>
          <p:cNvPr id="9" name="Elipse 8"/>
          <p:cNvSpPr/>
          <p:nvPr/>
        </p:nvSpPr>
        <p:spPr>
          <a:xfrm>
            <a:off x="2318641" y="4994566"/>
            <a:ext cx="1618456" cy="1143000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8117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E9C9D8-6B0C-471E-9634-01E2EBD26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540326"/>
            <a:ext cx="11166763" cy="5749637"/>
          </a:xfrm>
        </p:spPr>
        <p:txBody>
          <a:bodyPr anchor="ctr">
            <a:normAutofit/>
          </a:bodyPr>
          <a:lstStyle/>
          <a:p>
            <a:pPr marL="514350" indent="-514350" algn="just">
              <a:buFont typeface="+mj-lt"/>
              <a:buAutoNum type="alphaUcPeriod"/>
            </a:pPr>
            <a:r>
              <a:rPr lang="es-GT" sz="4000" dirty="0"/>
              <a:t>Los discípulos entran a la barca en obediencia al Señor Jesús, V.22-24.  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800" dirty="0"/>
              <a:t>Acciones de Jesús:</a:t>
            </a:r>
          </a:p>
          <a:p>
            <a:pPr marL="1344613" lvl="2" indent="-430213" algn="just">
              <a:buFont typeface="+mj-lt"/>
              <a:buAutoNum type="alphaLcParenR"/>
            </a:pPr>
            <a:r>
              <a:rPr lang="es-GT" sz="3600" dirty="0"/>
              <a:t>Hizo que sus discípulos subieran a la barca e ir delante de él a la otra ribera.</a:t>
            </a:r>
          </a:p>
          <a:p>
            <a:pPr marL="1371600" lvl="2" indent="-457200" algn="just">
              <a:buFont typeface="+mj-lt"/>
              <a:buAutoNum type="alphaLcParenR"/>
            </a:pPr>
            <a:r>
              <a:rPr lang="es-GT" sz="3600" dirty="0"/>
              <a:t>Despidió a la multitud.</a:t>
            </a:r>
          </a:p>
          <a:p>
            <a:pPr marL="1371600" lvl="2" indent="-457200" algn="just">
              <a:buFont typeface="+mj-lt"/>
              <a:buAutoNum type="alphaLcParenR"/>
            </a:pPr>
            <a:r>
              <a:rPr lang="es-GT" sz="3600" dirty="0"/>
              <a:t>Subió al monte a orar a solas hasta la noche.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800" dirty="0"/>
              <a:t>Los discípulos de nuevo son golpeados por las fuerzas de la naturaleza.</a:t>
            </a:r>
          </a:p>
        </p:txBody>
      </p:sp>
    </p:spTree>
    <p:extLst>
      <p:ext uri="{BB962C8B-B14F-4D97-AF65-F5344CB8AC3E}">
        <p14:creationId xmlns:p14="http://schemas.microsoft.com/office/powerpoint/2010/main" val="391155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713</Words>
  <Application>Microsoft Office PowerPoint</Application>
  <PresentationFormat>Panorámica</PresentationFormat>
  <Paragraphs>61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EL PODER DE JESÚS SOBRE LA NATURALEZA</vt:lpstr>
      <vt:lpstr>Presentación de PowerPoint</vt:lpstr>
      <vt:lpstr>INTRODUCCIÓN</vt:lpstr>
      <vt:lpstr>JESÚS CALMA UNA TORMENTA</vt:lpstr>
      <vt:lpstr>Presentación de PowerPoint</vt:lpstr>
      <vt:lpstr>Presentación de PowerPoint</vt:lpstr>
      <vt:lpstr>Presentación de PowerPoint</vt:lpstr>
      <vt:lpstr>JESÚS ANDA SOBRE EL MAR</vt:lpstr>
      <vt:lpstr>Presentación de PowerPoint</vt:lpstr>
      <vt:lpstr>Presentación de PowerPoint</vt:lpstr>
      <vt:lpstr>Presentación de PowerPoint</vt:lpstr>
      <vt:lpstr>JESÚS RESCATA A PEDRO</vt:lpstr>
      <vt:lpstr>Presentación de PowerPoint</vt:lpstr>
      <vt:lpstr>Presentación de PowerPoint</vt:lpstr>
      <vt:lpstr>Presentación de PowerPoint</vt:lpstr>
      <vt:lpstr>DISCIPULADO Y MINISTERIO EN ACCIÓN.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JOSÍAS, EL REFORMADOR</dc:title>
  <dc:creator>Alfonso Gaitán</dc:creator>
  <cp:lastModifiedBy>El Chiko de Rojo</cp:lastModifiedBy>
  <cp:revision>137</cp:revision>
  <dcterms:created xsi:type="dcterms:W3CDTF">2018-01-17T23:38:15Z</dcterms:created>
  <dcterms:modified xsi:type="dcterms:W3CDTF">2019-02-11T23:32:26Z</dcterms:modified>
</cp:coreProperties>
</file>