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9" r:id="rId9"/>
    <p:sldId id="264" r:id="rId10"/>
    <p:sldId id="265" r:id="rId11"/>
    <p:sldId id="275" r:id="rId12"/>
    <p:sldId id="280" r:id="rId13"/>
    <p:sldId id="267" r:id="rId14"/>
    <p:sldId id="277" r:id="rId15"/>
    <p:sldId id="276" r:id="rId16"/>
    <p:sldId id="278" r:id="rId17"/>
    <p:sldId id="269" r:id="rId18"/>
    <p:sldId id="273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579"/>
    <a:srgbClr val="FDE47F"/>
    <a:srgbClr val="F1F1F1"/>
    <a:srgbClr val="7CBF33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t="-40000" r="-12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11/02/2019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65445"/>
            <a:ext cx="10815638" cy="1800225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RESUCITA A LOS MUERTOS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1720A59-E066-4DA9-B554-31884BE1988C}"/>
              </a:ext>
            </a:extLst>
          </p:cNvPr>
          <p:cNvSpPr/>
          <p:nvPr/>
        </p:nvSpPr>
        <p:spPr>
          <a:xfrm>
            <a:off x="656305" y="3675223"/>
            <a:ext cx="40417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/>
              <a:t>“Jesús tiene todo el poder, incluso sobre la muerte”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90E2FD3-9BD7-49E3-8E87-27F86E38A2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510" y="2682569"/>
            <a:ext cx="62484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51871"/>
          </a:xfrm>
        </p:spPr>
        <p:txBody>
          <a:bodyPr anchor="ctr">
            <a:normAutofit/>
          </a:bodyPr>
          <a:lstStyle/>
          <a:p>
            <a:pPr marL="542925" lvl="1" indent="-542925" algn="just">
              <a:buFont typeface="+mj-lt"/>
              <a:buAutoNum type="alphaUcPeriod" startAt="2"/>
            </a:pPr>
            <a:r>
              <a:rPr lang="es-GT" sz="4000" dirty="0"/>
              <a:t>Jesús resucita a la hija de Jairo, V. 41-43.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Él despidió a los presentes, quedando Él, los padres, los tres discípulos y la niña.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Él tomó la mano de la niña y le ordenó que se levantara.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Al levantarse la niña Él dio dos instrucciones:</a:t>
            </a:r>
          </a:p>
          <a:p>
            <a:pPr marL="1657350" lvl="2" indent="-742950" algn="just">
              <a:buFont typeface="+mj-lt"/>
              <a:buAutoNum type="alphaLcParenR"/>
            </a:pPr>
            <a:r>
              <a:rPr lang="es-GT" sz="3600" dirty="0"/>
              <a:t>Que no publicaran aquel increíble suceso.</a:t>
            </a:r>
          </a:p>
          <a:p>
            <a:pPr marL="1657350" lvl="2" indent="-742950" algn="just">
              <a:buFont typeface="+mj-lt"/>
              <a:buAutoNum type="alphaLcParenR"/>
            </a:pPr>
            <a:r>
              <a:rPr lang="es-GT" sz="3600" dirty="0"/>
              <a:t>Que debían alimentar a la niña.</a:t>
            </a:r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37123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000" b="1" dirty="0"/>
              <a:t>Aplicación.</a:t>
            </a:r>
            <a:r>
              <a:rPr lang="es-GT" sz="4000" dirty="0"/>
              <a:t> El Señor tiene poder sobre todos los aspectos de la vida, Él nos creó y nos sustenta. Hay que creer en Cristo aun en momentos imposibles.</a:t>
            </a:r>
          </a:p>
        </p:txBody>
      </p:sp>
    </p:spTree>
    <p:extLst>
      <p:ext uri="{BB962C8B-B14F-4D97-AF65-F5344CB8AC3E}">
        <p14:creationId xmlns:p14="http://schemas.microsoft.com/office/powerpoint/2010/main" val="67011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42950"/>
            <a:ext cx="4832350" cy="2386011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HIJO VUELVE A LA VIDA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94044"/>
            <a:ext cx="4832350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/>
              <a:t>Lucas 7:11-17.</a:t>
            </a:r>
          </a:p>
        </p:txBody>
      </p:sp>
      <p:sp>
        <p:nvSpPr>
          <p:cNvPr id="9" name="Elipse 8"/>
          <p:cNvSpPr/>
          <p:nvPr/>
        </p:nvSpPr>
        <p:spPr>
          <a:xfrm>
            <a:off x="2446735" y="4675188"/>
            <a:ext cx="1618456" cy="1143000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713E510-9A0B-4AE0-8A79-874DB5732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864" y="785812"/>
            <a:ext cx="52292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6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0439"/>
            <a:ext cx="10515600" cy="5737122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3800" dirty="0"/>
              <a:t>Jesús se encuentra con un cortejo fúnebre en un pequeño poblado llamado Naín, V.11-13.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El fallecido era hijo único de una mujer viuda.</a:t>
            </a:r>
          </a:p>
          <a:p>
            <a:pPr marL="1657350" lvl="2" indent="-742950" algn="just">
              <a:buFont typeface="+mj-lt"/>
              <a:buAutoNum type="alphaLcParenR"/>
            </a:pPr>
            <a:r>
              <a:rPr lang="es-GT" sz="3400" dirty="0"/>
              <a:t>Ella quedaría en una condición muy vulnerable.</a:t>
            </a:r>
          </a:p>
          <a:p>
            <a:pPr marL="1657350" lvl="2" indent="-742950" algn="just">
              <a:buFont typeface="+mj-lt"/>
              <a:buAutoNum type="alphaLcParenR"/>
            </a:pPr>
            <a:r>
              <a:rPr lang="es-GT" sz="3400" dirty="0"/>
              <a:t>Ella quedaría desamparada en una sociedad en donde no tenia manera de ganarse la vida.</a:t>
            </a:r>
          </a:p>
          <a:p>
            <a:pPr marL="1657350" lvl="2" indent="-742950" algn="just">
              <a:buFont typeface="+mj-lt"/>
              <a:buAutoNum type="alphaLcParenR"/>
            </a:pPr>
            <a:r>
              <a:rPr lang="es-GT" sz="3400" dirty="0"/>
              <a:t>Ella tendría que enfrentar una vida de hambre y soledad, o peor aún.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El Señor tuvo compasión de ella, le dijo “No llores”.</a:t>
            </a:r>
          </a:p>
        </p:txBody>
      </p:sp>
    </p:spTree>
    <p:extLst>
      <p:ext uri="{BB962C8B-B14F-4D97-AF65-F5344CB8AC3E}">
        <p14:creationId xmlns:p14="http://schemas.microsoft.com/office/powerpoint/2010/main" val="121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51871"/>
          </a:xfrm>
        </p:spPr>
        <p:txBody>
          <a:bodyPr anchor="ctr">
            <a:noAutofit/>
          </a:bodyPr>
          <a:lstStyle/>
          <a:p>
            <a:pPr marL="530225" indent="-530225" algn="just">
              <a:buFont typeface="+mj-lt"/>
              <a:buAutoNum type="alphaUcPeriod" startAt="2"/>
            </a:pPr>
            <a:r>
              <a:rPr lang="es-GT" sz="3800" dirty="0"/>
              <a:t>Jesús resucita al hijo de la viuda de Naín, V.14-17. 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600" dirty="0"/>
              <a:t>El tocó el féretro y le ordena al joven que se levantara.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600" dirty="0"/>
              <a:t>El cuerpo del joven cobró vida.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600" dirty="0"/>
              <a:t>El resultado de este milagro:</a:t>
            </a:r>
          </a:p>
          <a:p>
            <a:pPr marL="1457325" lvl="2" indent="-542925" algn="just">
              <a:buFont typeface="+mj-lt"/>
              <a:buAutoNum type="alphaLcParenR"/>
            </a:pPr>
            <a:r>
              <a:rPr lang="es-GT" sz="3400" dirty="0"/>
              <a:t>Los presentes tuvieron temor, alabaron a Dios y reconocieron que era la mano de Dios.</a:t>
            </a:r>
          </a:p>
          <a:p>
            <a:pPr marL="1457325" lvl="2" indent="-542925" algn="just">
              <a:buFont typeface="+mj-lt"/>
              <a:buAutoNum type="alphaLcParenR"/>
            </a:pPr>
            <a:r>
              <a:rPr lang="es-GT" sz="3400" dirty="0"/>
              <a:t>La multitud declaró que Dios los había visitado para ayudarlos. </a:t>
            </a:r>
          </a:p>
          <a:p>
            <a:pPr marL="1457325" lvl="2" indent="-542925" algn="just">
              <a:buFont typeface="+mj-lt"/>
              <a:buAutoNum type="alphaLcParenR"/>
            </a:pPr>
            <a:r>
              <a:rPr lang="es-GT" sz="3400" dirty="0"/>
              <a:t>El V.17 añade que las noticias acerca de Jesús se esparcieron por toda aquella región.</a:t>
            </a:r>
          </a:p>
        </p:txBody>
      </p:sp>
    </p:spTree>
    <p:extLst>
      <p:ext uri="{BB962C8B-B14F-4D97-AF65-F5344CB8AC3E}">
        <p14:creationId xmlns:p14="http://schemas.microsoft.com/office/powerpoint/2010/main" val="371433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66620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000" b="1" dirty="0"/>
              <a:t>Aplicación.</a:t>
            </a:r>
            <a:r>
              <a:rPr lang="es-GT" sz="4000" dirty="0"/>
              <a:t> El cristiano debe cultivar el hábito de alabar a Dios constantemente por lo que le provee. Hay que recordar que Dios es nuestra fuente de esperanza. </a:t>
            </a:r>
          </a:p>
        </p:txBody>
      </p:sp>
    </p:spTree>
    <p:extLst>
      <p:ext uri="{BB962C8B-B14F-4D97-AF65-F5344CB8AC3E}">
        <p14:creationId xmlns:p14="http://schemas.microsoft.com/office/powerpoint/2010/main" val="133383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0089" y="459254"/>
            <a:ext cx="10796592" cy="5403663"/>
          </a:xfrm>
          <a:prstGeom prst="curvedRightArrow">
            <a:avLst>
              <a:gd name="adj1" fmla="val 46347"/>
              <a:gd name="adj2" fmla="val 50000"/>
              <a:gd name="adj3" fmla="val 25000"/>
            </a:avLst>
          </a:prstGeom>
          <a:solidFill>
            <a:srgbClr val="FEE579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113018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51871"/>
          </a:xfrm>
        </p:spPr>
        <p:txBody>
          <a:bodyPr anchor="ctr">
            <a:normAutofit fontScale="92500" lnSpcReduction="10000"/>
          </a:bodyPr>
          <a:lstStyle/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100" dirty="0"/>
              <a:t>Los asuntos de la vida y la muerte nos ofrecen oportunidades para ministrar. 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100" dirty="0"/>
              <a:t>Una oración, un oído atento y algunas obras de compasión pueden ayudar a otros creyentes a sobrellevar los momentos de angustia. 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100" dirty="0"/>
              <a:t>Unas palabras sabias y compasivas pueden dar esperanza y ayuda a los no creyentes que pasan situaciones difíciles.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100" dirty="0"/>
              <a:t>Ministre con eficacia a los angustiados, o a los que están enfrentando la muerte de un ser querido.</a:t>
            </a:r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8279F64-AB63-40BC-A084-28546E495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8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330965"/>
            <a:ext cx="5157787" cy="823912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/>
              <a:t>VERSÍCULO CLAVE: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82141"/>
            <a:ext cx="5157787" cy="4052401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3400" dirty="0"/>
              <a:t>“Jesús, les dijo: Id, haced saber a Juan lo que habéis visto y oído: los ciegos ven, los cojos andan, los leprosos son limpiados, los sordos oyen, los muertos son resucitados, a los pobres es anunciado el evangelio”, Lucas 7:22.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89382"/>
            <a:ext cx="5183188" cy="823912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/>
              <a:t>FUNDAMENTO BÍBLICO: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76D4BD0-41AA-44B2-A48C-E1323ECA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366369"/>
            <a:ext cx="5183188" cy="116805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/>
              <a:t>Marcos 5:21-24,35-43; Lucas 7:11-17. </a:t>
            </a:r>
            <a:endParaRPr lang="es-GT" sz="3600" dirty="0"/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algn="just"/>
            <a:r>
              <a:rPr lang="es-GT" sz="3600" dirty="0"/>
              <a:t>Dios tiene autoridad sobre la vida y la muerte, y tiene todo poder para darnos vida eterna.</a:t>
            </a:r>
          </a:p>
          <a:p>
            <a:pPr algn="just"/>
            <a:r>
              <a:rPr lang="es-GT" sz="3600" dirty="0"/>
              <a:t>En la lección de hoy estudiaremos dos milagros que Jesús realizó durante su ministerio.</a:t>
            </a:r>
          </a:p>
          <a:p>
            <a:pPr algn="just"/>
            <a:r>
              <a:rPr lang="es-GT" sz="3600" dirty="0"/>
              <a:t>Dos preguntas que debemos hacernos: ¿Con cuanta frecuencia creemos que hoy recibiremos un milagro, y cómo respondemos ante la realidad de que Dios tiene poder sobre la vida y la muerte?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42950"/>
            <a:ext cx="4832350" cy="2386011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SÚPLICA DE UN PADRE 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94044"/>
            <a:ext cx="4832350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/>
              <a:t>Marcos 5:21-24,35-36.   </a:t>
            </a:r>
          </a:p>
        </p:txBody>
      </p:sp>
      <p:sp>
        <p:nvSpPr>
          <p:cNvPr id="9" name="Elipse 8"/>
          <p:cNvSpPr/>
          <p:nvPr/>
        </p:nvSpPr>
        <p:spPr>
          <a:xfrm>
            <a:off x="2446735" y="4675188"/>
            <a:ext cx="1618456" cy="1143000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E8050F4-27E8-40C7-B1D1-63B74D3BA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864" y="1052711"/>
            <a:ext cx="5234787" cy="531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0439"/>
            <a:ext cx="10515600" cy="5737122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/>
              <a:t>Jairo le pide a Jesús que sane a su hija.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era uno de los principales de la sinagoga, V.21,22. “Laicos asignados al cuidado de los asuntos administrativos”.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estaba pasando por una gran crisis que un padre puede vivir: “su hija estaba enferma y agonizaba”, V.23.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Señor Jesús se dirigió a casa de Jairo, V.24.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51871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dirty="0"/>
              <a:t>Jairo es llamado a una fe extrema con una promesa extrema, V.35,36.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recibe la noticia de que su hija había muerto.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Que ya no hacia falta molestar a Jesús, porque ya nada se podía hacer.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El temor de Jairo se había vuelto una realidad.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le dijo a Jairo que hiciera dos cosas: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Que no temiera.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Que creyera solamente.</a:t>
            </a:r>
          </a:p>
        </p:txBody>
      </p:sp>
    </p:spTree>
    <p:extLst>
      <p:ext uri="{BB962C8B-B14F-4D97-AF65-F5344CB8AC3E}">
        <p14:creationId xmlns:p14="http://schemas.microsoft.com/office/powerpoint/2010/main" val="315787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5690"/>
            <a:ext cx="10515600" cy="5737123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000" b="1" dirty="0"/>
              <a:t>Aplicación.</a:t>
            </a:r>
            <a:r>
              <a:rPr lang="es-GT" sz="4000" dirty="0"/>
              <a:t> El temor es una emoción poderosa que puede destruir nuestra fe en Jesús, llenarnos de dudas, desesperación y confusión. La fe debe prevalecer ante nuestros temores.</a:t>
            </a:r>
          </a:p>
        </p:txBody>
      </p:sp>
    </p:spTree>
    <p:extLst>
      <p:ext uri="{BB962C8B-B14F-4D97-AF65-F5344CB8AC3E}">
        <p14:creationId xmlns:p14="http://schemas.microsoft.com/office/powerpoint/2010/main" val="356664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42950"/>
            <a:ext cx="4832350" cy="2386011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RESPUESTA DE JESÚS 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94044"/>
            <a:ext cx="4832350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/>
              <a:t>Marcos 5:37-43.</a:t>
            </a:r>
          </a:p>
        </p:txBody>
      </p:sp>
      <p:sp>
        <p:nvSpPr>
          <p:cNvPr id="9" name="Elipse 8"/>
          <p:cNvSpPr/>
          <p:nvPr/>
        </p:nvSpPr>
        <p:spPr>
          <a:xfrm>
            <a:off x="2446735" y="4675188"/>
            <a:ext cx="1618456" cy="1143000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9C718D6-B66C-46D1-A04C-27A8B8F20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864" y="1052711"/>
            <a:ext cx="5234787" cy="531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4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0942"/>
            <a:ext cx="10515600" cy="5781368"/>
          </a:xfrm>
        </p:spPr>
        <p:txBody>
          <a:bodyPr anchor="ctr">
            <a:normAutofit fontScale="92500" lnSpcReduction="20000"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300" dirty="0"/>
              <a:t>Jesús se separó de la multitud para ir a la casa de Jairo, acompañado solamente por Pedro. Jacobo y Juan, V.37-40.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100" dirty="0"/>
              <a:t>Allí se encontró con otra gran multitud.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100" dirty="0"/>
              <a:t>Allí encontró plañideras profesionales contratadas para llorar.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100" dirty="0"/>
              <a:t>Allí Jesús hizo una declaración asombrosa: “La niña no está muerta, sino duerme”.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100" dirty="0"/>
              <a:t>Allí las plañideras se burlaron de las palabras de Jesús. Aclaración: “Jesús dijo que la niña estaba muerta, y que la niña volvería a la vida”, Lucas 8:55.</a:t>
            </a:r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806</Words>
  <Application>Microsoft Office PowerPoint</Application>
  <PresentationFormat>Panorámica</PresentationFormat>
  <Paragraphs>62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JESÚS RESUCITA A LOS MUERTOS</vt:lpstr>
      <vt:lpstr>Presentación de PowerPoint</vt:lpstr>
      <vt:lpstr>INTRODUCCIÓN</vt:lpstr>
      <vt:lpstr>LA SÚPLICA DE UN PADRE </vt:lpstr>
      <vt:lpstr>Presentación de PowerPoint</vt:lpstr>
      <vt:lpstr>Presentación de PowerPoint</vt:lpstr>
      <vt:lpstr>Presentación de PowerPoint</vt:lpstr>
      <vt:lpstr>LA RESPUESTA DE JESÚS </vt:lpstr>
      <vt:lpstr>Presentación de PowerPoint</vt:lpstr>
      <vt:lpstr>Presentación de PowerPoint</vt:lpstr>
      <vt:lpstr>Presentación de PowerPoint</vt:lpstr>
      <vt:lpstr>EL HIJO VUELVE A LA VIDA</vt:lpstr>
      <vt:lpstr>Presentación de PowerPoint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204</cp:revision>
  <dcterms:created xsi:type="dcterms:W3CDTF">2018-01-17T23:38:15Z</dcterms:created>
  <dcterms:modified xsi:type="dcterms:W3CDTF">2019-02-11T23:36:09Z</dcterms:modified>
</cp:coreProperties>
</file>