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9" r:id="rId4"/>
    <p:sldId id="289" r:id="rId5"/>
    <p:sldId id="278" r:id="rId6"/>
    <p:sldId id="279" r:id="rId7"/>
    <p:sldId id="288" r:id="rId8"/>
    <p:sldId id="286" r:id="rId9"/>
    <p:sldId id="280" r:id="rId10"/>
    <p:sldId id="281" r:id="rId11"/>
    <p:sldId id="284" r:id="rId12"/>
    <p:sldId id="290" r:id="rId13"/>
    <p:sldId id="282" r:id="rId14"/>
    <p:sldId id="283" r:id="rId15"/>
    <p:sldId id="285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B2"/>
    <a:srgbClr val="093B88"/>
    <a:srgbClr val="22ABFA"/>
    <a:srgbClr val="099EF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101" autoAdjust="0"/>
  </p:normalViewPr>
  <p:slideViewPr>
    <p:cSldViewPr snapToGrid="0">
      <p:cViewPr varScale="1">
        <p:scale>
          <a:sx n="62" d="100"/>
          <a:sy n="62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63930-AF8B-431A-B11E-B8E31D72385E}" type="datetimeFigureOut">
              <a:rPr lang="es-GT" smtClean="0"/>
              <a:t>6/08/2019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2A9B6-C689-4772-92BA-00B462B3E1D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2644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25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5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7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0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51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9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3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1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2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7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8/6/2019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33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6435" y="389986"/>
            <a:ext cx="11197885" cy="1975110"/>
          </a:xfrm>
        </p:spPr>
        <p:txBody>
          <a:bodyPr anchor="ctr">
            <a:normAutofit/>
          </a:bodyPr>
          <a:lstStyle/>
          <a:p>
            <a:pPr algn="ctr"/>
            <a:r>
              <a:rPr lang="es-GT" sz="7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SUPERIORIDAD DE JESÚS</a:t>
            </a:r>
            <a:endParaRPr lang="es-GT" sz="75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329" y="2365096"/>
            <a:ext cx="9150096" cy="359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160" y="350520"/>
            <a:ext cx="11170920" cy="6126480"/>
          </a:xfrm>
        </p:spPr>
        <p:txBody>
          <a:bodyPr anchor="ctr">
            <a:normAutofit/>
          </a:bodyPr>
          <a:lstStyle/>
          <a:p>
            <a:pPr marL="533400" indent="-533400" algn="just">
              <a:buFont typeface="+mj-lt"/>
              <a:buAutoNum type="alphaUcPeriod" startAt="3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destruyó el poder del pecado, V.10-18.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es el autor de nuestra salvación, V.10.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vino al mundo como uno de nosotros al hacerse humano, V.11-13.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no se avergüenza de llamarnos hermanos, V.13. Léase Isaías 8:17-18.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al hacerse hombre, vivir, morir y resucitar cumplió dos cosas, V.14-16.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Destruyó el poder de la muerte y del diablo.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No libera de la esclavitud del temor a la muerte.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es nuestro fiel sumo sacerdote, V.17-18.</a:t>
            </a:r>
          </a:p>
        </p:txBody>
      </p:sp>
    </p:spTree>
    <p:extLst>
      <p:ext uri="{BB962C8B-B14F-4D97-AF65-F5344CB8AC3E}">
        <p14:creationId xmlns:p14="http://schemas.microsoft.com/office/powerpoint/2010/main" val="321374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518E69-C5B5-42DA-82F6-008E65C0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533400"/>
            <a:ext cx="10789920" cy="5775960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obra salvadora de Jesús en nuestra vida, Él destruyó el poder del pecado, nos ha dado libertad y hemos recibido una nueva vida en Dios. </a:t>
            </a:r>
          </a:p>
        </p:txBody>
      </p:sp>
    </p:spTree>
    <p:extLst>
      <p:ext uri="{BB962C8B-B14F-4D97-AF65-F5344CB8AC3E}">
        <p14:creationId xmlns:p14="http://schemas.microsoft.com/office/powerpoint/2010/main" val="350806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5760" y="309966"/>
            <a:ext cx="6092565" cy="4322994"/>
          </a:xfrm>
        </p:spPr>
        <p:txBody>
          <a:bodyPr anchor="ctr">
            <a:noAutofit/>
          </a:bodyPr>
          <a:lstStyle/>
          <a:p>
            <a:pPr algn="ctr"/>
            <a:r>
              <a:rPr lang="es-GT" sz="7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JESÚS, APÓSTOL Y SUMO SACERDOTE.</a:t>
            </a:r>
            <a:br>
              <a:rPr lang="es-GT" sz="7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GT" sz="4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3:1-6,14-15.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761147" y="4799269"/>
            <a:ext cx="1301790" cy="120662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325" y="309966"/>
            <a:ext cx="5401056" cy="625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35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400" y="365760"/>
            <a:ext cx="11155680" cy="6126480"/>
          </a:xfrm>
        </p:spPr>
        <p:txBody>
          <a:bodyPr anchor="ctr">
            <a:normAutofit fontScale="92500" lnSpcReduction="10000"/>
          </a:bodyPr>
          <a:lstStyle/>
          <a:p>
            <a:pPr marL="533400" indent="-533400" algn="just">
              <a:buFont typeface="+mj-lt"/>
              <a:buAutoNum type="alphaUcPeriod"/>
            </a:pPr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descripción clave de Jesús, V. 1-6.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/>
              <a:t>Jesús es apóstol en el sentido que fue enviado por el Padre.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/>
              <a:t>Jesús es sumo sacerdote en el sentido de mediador ante el Padre para nuestro perdón y redención.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900" dirty="0"/>
              <a:t>Jesús es superior a Moisés.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700" dirty="0"/>
              <a:t>Jesús mostró una fidelidad perfecta superior a la de Moisés.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700" dirty="0"/>
              <a:t>Jesús recibió mucha más gloria que Moisés.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700" dirty="0"/>
              <a:t>Jesús dueño de la casa, Moisés servidor de la casa.</a:t>
            </a:r>
          </a:p>
          <a:p>
            <a:pPr marL="992188" lvl="2" indent="-542925" algn="just">
              <a:buFont typeface="+mj-lt"/>
              <a:buAutoNum type="arabicParenR" startAt="4"/>
              <a:tabLst>
                <a:tab pos="542925" algn="l"/>
              </a:tabLst>
            </a:pPr>
            <a:r>
              <a:rPr lang="es-GT" sz="4100" dirty="0"/>
              <a:t>El resultado final: podemos tener una seguridad inquebrantable en Cristo, V.6.</a:t>
            </a:r>
          </a:p>
        </p:txBody>
      </p:sp>
    </p:spTree>
    <p:extLst>
      <p:ext uri="{BB962C8B-B14F-4D97-AF65-F5344CB8AC3E}">
        <p14:creationId xmlns:p14="http://schemas.microsoft.com/office/powerpoint/2010/main" val="382029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400" y="365760"/>
            <a:ext cx="11155680" cy="6126480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Manténgase firme en Cristo, V.14-15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cristianismo es una experiencia que dura toda la vida y que nos llama a perseverar, 1 Corintios 9:24.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cristiano debe perseverar hasta el mismo fin en su convicción de seguir a Cristo, V.14.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cristiano que se aparta del camino del Señor puede tener consecuencias catastróficas, e incluso eternas, V.15. Léase Salmo 95:7-8. </a:t>
            </a:r>
          </a:p>
        </p:txBody>
      </p:sp>
    </p:spTree>
    <p:extLst>
      <p:ext uri="{BB962C8B-B14F-4D97-AF65-F5344CB8AC3E}">
        <p14:creationId xmlns:p14="http://schemas.microsoft.com/office/powerpoint/2010/main" val="397737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12901D-4D39-4755-A47C-9E0B2CBC9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548640"/>
            <a:ext cx="10789920" cy="5760720"/>
          </a:xfrm>
        </p:spPr>
        <p:txBody>
          <a:bodyPr anchor="ctr">
            <a:normAutofit/>
          </a:bodyPr>
          <a:lstStyle/>
          <a:p>
            <a:pPr marL="533400" indent="-533400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incredulidad puede adoptar expresiones sutiles, como apatía, egoísmo u orgullo, mejor perseveremos en la fe, exaltemos siempre a Jesús. </a:t>
            </a:r>
          </a:p>
        </p:txBody>
      </p:sp>
    </p:spTree>
    <p:extLst>
      <p:ext uri="{BB962C8B-B14F-4D97-AF65-F5344CB8AC3E}">
        <p14:creationId xmlns:p14="http://schemas.microsoft.com/office/powerpoint/2010/main" val="104432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1739900"/>
            <a:ext cx="9875520" cy="2717800"/>
          </a:xfrm>
          <a:prstGeom prst="wedgeRoundRectCallout">
            <a:avLst>
              <a:gd name="adj1" fmla="val -61030"/>
              <a:gd name="adj2" fmla="val -112132"/>
              <a:gd name="adj3" fmla="val 16667"/>
            </a:avLst>
          </a:prstGeom>
          <a:solidFill>
            <a:srgbClr val="093B88"/>
          </a:solidFill>
          <a:ln>
            <a:solidFill>
              <a:srgbClr val="093B88"/>
            </a:solidFill>
          </a:ln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GT" sz="7200" b="1" dirty="0">
                <a:ln/>
                <a:solidFill>
                  <a:schemeClr val="bg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1520" y="548641"/>
            <a:ext cx="10789920" cy="5760720"/>
          </a:xfrm>
        </p:spPr>
        <p:txBody>
          <a:bodyPr anchor="ctr">
            <a:noAutofit/>
          </a:bodyPr>
          <a:lstStyle/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necesario que pongamos nuestra confianza en Jesús. 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Viva con la seguridad que usted tiene a Cristo como autor de su vida.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someter nuestra voluntad, nuestros deseos y valores a Él. </a:t>
            </a:r>
          </a:p>
          <a:p>
            <a:pPr marL="615950" indent="-571500" algn="just">
              <a:buClrTx/>
              <a:buFont typeface="Wingdings" panose="05000000000000000000" pitchFamily="2" charset="2"/>
              <a:buChar char="ü"/>
            </a:pPr>
            <a:r>
              <a:rPr lang="es-GT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 para que los demás pongan su seguridad en Cristo.</a:t>
            </a:r>
          </a:p>
        </p:txBody>
      </p:sp>
    </p:spTree>
    <p:extLst>
      <p:ext uri="{BB962C8B-B14F-4D97-AF65-F5344CB8AC3E}">
        <p14:creationId xmlns:p14="http://schemas.microsoft.com/office/powerpoint/2010/main" val="360087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34112"/>
            <a:ext cx="11881104" cy="658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4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9451" y="563879"/>
            <a:ext cx="11251769" cy="1432561"/>
          </a:xfrm>
          <a:ln>
            <a:solidFill>
              <a:srgbClr val="093B88"/>
            </a:solidFill>
          </a:ln>
        </p:spPr>
        <p:txBody>
          <a:bodyPr>
            <a:noAutofit/>
          </a:bodyPr>
          <a:lstStyle/>
          <a:p>
            <a:pPr algn="ctr"/>
            <a:r>
              <a:rPr lang="es-GT" sz="3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CENTRAL: </a:t>
            </a:r>
            <a:br>
              <a:rPr lang="es-GT" sz="3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3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“Jesús reina sobre toda la creación”.</a:t>
            </a:r>
            <a:endParaRPr lang="es-GT" sz="38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9450" y="2406888"/>
            <a:ext cx="11251769" cy="2231755"/>
          </a:xfrm>
          <a:ln>
            <a:solidFill>
              <a:srgbClr val="093B88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GT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  <a:p>
            <a:pPr marL="0" indent="0" algn="ctr">
              <a:buNone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“Mas el Hijo dice: Tu trono, oh Dios, por el siglo del siglo; cetro de equidad es el cetro de tu reino”,   Hebreos 1:8.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FCFC1D8-EAAA-47A6-8493-596D5B841B41}"/>
              </a:ext>
            </a:extLst>
          </p:cNvPr>
          <p:cNvSpPr/>
          <p:nvPr/>
        </p:nvSpPr>
        <p:spPr>
          <a:xfrm>
            <a:off x="449451" y="5049091"/>
            <a:ext cx="11267267" cy="1261884"/>
          </a:xfrm>
          <a:prstGeom prst="rect">
            <a:avLst/>
          </a:prstGeom>
          <a:ln>
            <a:solidFill>
              <a:srgbClr val="093B88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</a:t>
            </a:r>
          </a:p>
          <a:p>
            <a:pPr algn="ctr"/>
            <a:r>
              <a:rPr lang="pt-BR" sz="3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</a:t>
            </a:r>
            <a:r>
              <a:rPr lang="pt-B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1:1-14; 2:5-18; 3:1-6, 14-15.   </a:t>
            </a:r>
            <a:endParaRPr lang="es-GT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805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3974" y="1876667"/>
            <a:ext cx="10613572" cy="4524128"/>
          </a:xfrm>
        </p:spPr>
        <p:txBody>
          <a:bodyPr anchor="ctr">
            <a:noAutofit/>
          </a:bodyPr>
          <a:lstStyle/>
          <a:p>
            <a:pPr marL="533400" indent="-533400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 aceptan a Jesús como el Mesías, pero otros no llegan a establecer una conexión entre las profecías y Él. </a:t>
            </a:r>
          </a:p>
          <a:p>
            <a:pPr marL="533400" indent="-533400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 día a muchos les cuesta aceptar el señorío de Cristo como Salvador y Creador. </a:t>
            </a:r>
          </a:p>
          <a:p>
            <a:pPr marL="533400" indent="-533400" algn="just">
              <a:buFont typeface="Wingdings" panose="05000000000000000000" pitchFamily="2" charset="2"/>
              <a:buChar char="ü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embargo, nosotros debemos aprender por fe a vivir conscientes de esta realidad.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5760" y="309966"/>
            <a:ext cx="6092565" cy="4322994"/>
          </a:xfrm>
        </p:spPr>
        <p:txBody>
          <a:bodyPr anchor="ctr">
            <a:noAutofit/>
          </a:bodyPr>
          <a:lstStyle/>
          <a:p>
            <a:pPr algn="ctr"/>
            <a:r>
              <a:rPr lang="es-GT" sz="7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SUPERIOR A LOS ÁNGELES</a:t>
            </a:r>
            <a:br>
              <a:rPr lang="es-GT" sz="7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GT" sz="4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1:1-14.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761147" y="4799269"/>
            <a:ext cx="1301790" cy="120662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325" y="309966"/>
            <a:ext cx="5397190" cy="626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11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160" y="365760"/>
            <a:ext cx="11186160" cy="6126480"/>
          </a:xfrm>
        </p:spPr>
        <p:txBody>
          <a:bodyPr anchor="ctr">
            <a:noAutofit/>
          </a:bodyPr>
          <a:lstStyle/>
          <a:p>
            <a:pPr marL="534988" indent="-534988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 la superioridad de Jesús, V.1-4.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Él trajo una revelación superior a la de los antiguos profetas, V.1-2.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Él es el heredero de todo, V.2.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El hizo el universo, V.2.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El es el resplandor de la gloria de Dios, V.3.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Él es la imagen misma de su sustancia, V.3.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Él es quien sustenta todas las cosas con la palabra de su poder, V.3.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Él efectuó la purificación de nuestros pecados, V.3.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500" dirty="0"/>
              <a:t>Él se sentó a la diestra de la Majestad en las alturas, V.3.</a:t>
            </a:r>
          </a:p>
        </p:txBody>
      </p:sp>
    </p:spTree>
    <p:extLst>
      <p:ext uri="{BB962C8B-B14F-4D97-AF65-F5344CB8AC3E}">
        <p14:creationId xmlns:p14="http://schemas.microsoft.com/office/powerpoint/2010/main" val="68998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160" y="365760"/>
            <a:ext cx="11170920" cy="6126480"/>
          </a:xfrm>
        </p:spPr>
        <p:txBody>
          <a:bodyPr anchor="ctr">
            <a:normAutofit lnSpcReduction="10000"/>
          </a:bodyPr>
          <a:lstStyle/>
          <a:p>
            <a:pPr marL="620713" lvl="1" indent="-527050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superioridad de Jesús respecto a los ángeles,   V.4-14.</a:t>
            </a:r>
          </a:p>
          <a:p>
            <a:pPr marL="1077913" lvl="2" indent="-527050" algn="just">
              <a:buFont typeface="+mj-lt"/>
              <a:buAutoNum type="arabicParenR"/>
            </a:pPr>
            <a:r>
              <a:rPr lang="es-GT" sz="3600" dirty="0"/>
              <a:t>Jesús heredó más excelente nombre que los ángeles, V.4.</a:t>
            </a:r>
          </a:p>
          <a:p>
            <a:pPr marL="1077913" lvl="2" indent="-527050" algn="just">
              <a:buFont typeface="+mj-lt"/>
              <a:buAutoNum type="arabicParenR"/>
            </a:pPr>
            <a:r>
              <a:rPr lang="es-GT" sz="3600" dirty="0"/>
              <a:t>Jesús es el Hijo de Dios, V.5.</a:t>
            </a:r>
          </a:p>
          <a:p>
            <a:pPr marL="1077913" lvl="2" indent="-527050" algn="just">
              <a:buFont typeface="+mj-lt"/>
              <a:buAutoNum type="arabicParenR"/>
            </a:pPr>
            <a:r>
              <a:rPr lang="es-GT" sz="3600" dirty="0"/>
              <a:t>Los ángeles adoran y sirven a Jesús, quien es su Dios, V.5-7. Deuteronomio 32:43, Salmos 104:4.</a:t>
            </a:r>
          </a:p>
          <a:p>
            <a:pPr marL="1077913" lvl="2" indent="-527050" algn="just">
              <a:buFont typeface="+mj-lt"/>
              <a:buAutoNum type="arabicParenR"/>
            </a:pPr>
            <a:r>
              <a:rPr lang="es-GT" sz="3600" dirty="0"/>
              <a:t>Él Padre mismo le llama Dios y Señor, V.8-12. Salmos 45:6-7 y 102:25-27.</a:t>
            </a:r>
          </a:p>
          <a:p>
            <a:pPr marL="1077913" lvl="2" indent="-527050" algn="just">
              <a:buFont typeface="+mj-lt"/>
              <a:buAutoNum type="arabicParenR"/>
            </a:pPr>
            <a:r>
              <a:rPr lang="es-GT" sz="3600" dirty="0"/>
              <a:t>Jesús se ha sentado, habiendo completado su obra, mientras que los ángeles trabajan continuamente, V.13-14. Salmos 110:1.</a:t>
            </a:r>
          </a:p>
        </p:txBody>
      </p:sp>
    </p:spTree>
    <p:extLst>
      <p:ext uri="{BB962C8B-B14F-4D97-AF65-F5344CB8AC3E}">
        <p14:creationId xmlns:p14="http://schemas.microsoft.com/office/powerpoint/2010/main" val="395214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47BD38-D994-4E8C-8192-3899D8A87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548640"/>
            <a:ext cx="10789920" cy="5760720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aceptación de la autoridad y la gloria de Cristo transforma nuestra vida, vivamos para Él y no para nosotros mismos. </a:t>
            </a:r>
          </a:p>
        </p:txBody>
      </p:sp>
    </p:spTree>
    <p:extLst>
      <p:ext uri="{BB962C8B-B14F-4D97-AF65-F5344CB8AC3E}">
        <p14:creationId xmlns:p14="http://schemas.microsoft.com/office/powerpoint/2010/main" val="427929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65760" y="309966"/>
            <a:ext cx="6092565" cy="4322994"/>
          </a:xfrm>
        </p:spPr>
        <p:txBody>
          <a:bodyPr anchor="ctr">
            <a:noAutofit/>
          </a:bodyPr>
          <a:lstStyle/>
          <a:p>
            <a:pPr algn="ctr"/>
            <a:r>
              <a:rPr lang="es-GT" sz="7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JESÚS, EL AUTOR DE NUESTRA SALVACIÓN</a:t>
            </a:r>
            <a:br>
              <a:rPr lang="es-GT" sz="7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GT" sz="4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2:5-18</a:t>
            </a:r>
            <a:r>
              <a:rPr lang="es-GT" sz="44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GT" sz="44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761147" y="4799269"/>
            <a:ext cx="1301790" cy="120662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325" y="309966"/>
            <a:ext cx="5401056" cy="626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28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400" y="365760"/>
            <a:ext cx="11155679" cy="6111240"/>
          </a:xfrm>
        </p:spPr>
        <p:txBody>
          <a:bodyPr anchor="ctr">
            <a:noAutofit/>
          </a:bodyPr>
          <a:lstStyle/>
          <a:p>
            <a:pPr marL="533400" indent="-533400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y su gloriosa humanidad, V.5-9.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ser humano fue creado “un poco menor que los ángeles”, V.5-7. Léase Salmo8:4-6.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dominio original fue dado a los hombres no a los ángeles, V.7-8.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Señor Jesús vino al mundo, se vistió de humanidad, asumió la categoría más baja, v.9.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Él es completamente Dios y completamente humano.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Él a través de su muerte y resurrección abrió el camino para que la humanidad, dañada por el pecado, experimentara la gracia divina. </a:t>
            </a:r>
            <a:endParaRPr lang="es-GT" sz="2600" dirty="0"/>
          </a:p>
        </p:txBody>
      </p:sp>
    </p:spTree>
    <p:extLst>
      <p:ext uri="{BB962C8B-B14F-4D97-AF65-F5344CB8AC3E}">
        <p14:creationId xmlns:p14="http://schemas.microsoft.com/office/powerpoint/2010/main" val="327000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859</Words>
  <Application>Microsoft Office PowerPoint</Application>
  <PresentationFormat>Panorámica</PresentationFormat>
  <Paragraphs>65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LA SUPERIORIDAD DE JESÚS</vt:lpstr>
      <vt:lpstr>VERDAD CENTRAL:  “Jesús reina sobre toda la creación”.</vt:lpstr>
      <vt:lpstr>INTRODUCCION</vt:lpstr>
      <vt:lpstr>JESÚS SUPERIOR A LOS ÁNGELES  Hebreos 1:1-14.</vt:lpstr>
      <vt:lpstr>Presentación de PowerPoint</vt:lpstr>
      <vt:lpstr>Presentación de PowerPoint</vt:lpstr>
      <vt:lpstr>Presentación de PowerPoint</vt:lpstr>
      <vt:lpstr>JESÚS, EL AUTOR DE NUESTRA SALVACIÓN  Hebreos 2:5-18.</vt:lpstr>
      <vt:lpstr>Presentación de PowerPoint</vt:lpstr>
      <vt:lpstr>Presentación de PowerPoint</vt:lpstr>
      <vt:lpstr>Presentación de PowerPoint</vt:lpstr>
      <vt:lpstr>JESÚS, APÓSTOL Y SUMO SACERDOTE.  Hebreos 3:1-6,14-15.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El Chiko de Rojo</cp:lastModifiedBy>
  <cp:revision>178</cp:revision>
  <dcterms:created xsi:type="dcterms:W3CDTF">2016-12-08T03:18:22Z</dcterms:created>
  <dcterms:modified xsi:type="dcterms:W3CDTF">2019-08-06T16:17:04Z</dcterms:modified>
</cp:coreProperties>
</file>