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9" r:id="rId4"/>
    <p:sldId id="260" r:id="rId5"/>
    <p:sldId id="262" r:id="rId6"/>
    <p:sldId id="273" r:id="rId7"/>
    <p:sldId id="277" r:id="rId8"/>
    <p:sldId id="279" r:id="rId9"/>
    <p:sldId id="274" r:id="rId10"/>
    <p:sldId id="265" r:id="rId11"/>
    <p:sldId id="276" r:id="rId12"/>
    <p:sldId id="280" r:id="rId13"/>
    <p:sldId id="267" r:id="rId14"/>
    <p:sldId id="268" r:id="rId15"/>
    <p:sldId id="278" r:id="rId16"/>
    <p:sldId id="269" r:id="rId17"/>
    <p:sldId id="270" r:id="rId18"/>
    <p:sldId id="275" r:id="rId19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48B"/>
    <a:srgbClr val="544C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>
      <p:cViewPr varScale="1">
        <p:scale>
          <a:sx n="65" d="100"/>
          <a:sy n="65" d="100"/>
        </p:scale>
        <p:origin x="8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9429CD-08C3-4DCD-872C-6A8FC9E01D1F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GT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E09B25-5DA4-4AEC-B374-2B03A267ECE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54536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09B25-5DA4-4AEC-B374-2B03A267ECEA}" type="slidenum">
              <a:rPr lang="es-GT" smtClean="0"/>
              <a:t>5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76909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0700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43954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3720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5464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616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631215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38240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10374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359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11388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3366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0000"/>
            <a:lum/>
          </a:blip>
          <a:srcRect/>
          <a:stretch>
            <a:fillRect l="-3000" t="-3000" r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7550F-031F-4B60-A2A4-BF5AEC49C766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9062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9214" y="1141864"/>
            <a:ext cx="5575977" cy="4492018"/>
          </a:xfrm>
        </p:spPr>
        <p:txBody>
          <a:bodyPr anchor="ctr">
            <a:noAutofit/>
          </a:bodyPr>
          <a:lstStyle/>
          <a:p>
            <a:pPr algn="ctr"/>
            <a:r>
              <a:rPr lang="es-GT" sz="7200" b="1" i="1" dirty="0"/>
              <a:t>EL MINISTERIO DE JESÚS A LOS GENTILES </a:t>
            </a:r>
            <a:endParaRPr lang="es-GT" sz="3600" b="1" i="1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D2EDEE7D-8851-4287-8A72-1CAF6368C6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0661" y="552450"/>
            <a:ext cx="5572125" cy="575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42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545690"/>
            <a:ext cx="10515600" cy="5766620"/>
          </a:xfrm>
        </p:spPr>
        <p:txBody>
          <a:bodyPr>
            <a:noAutofit/>
          </a:bodyPr>
          <a:lstStyle/>
          <a:p>
            <a:pPr marL="530225" lvl="2" indent="-530225" algn="just">
              <a:buFont typeface="+mj-lt"/>
              <a:buAutoNum type="alphaUcPeriod" startAt="2"/>
            </a:pPr>
            <a:r>
              <a:rPr lang="es-GT" sz="3600" dirty="0"/>
              <a:t>Jesús ante un centurión de fe.</a:t>
            </a:r>
            <a:r>
              <a:rPr lang="es-GT" sz="3800" dirty="0"/>
              <a:t> </a:t>
            </a:r>
          </a:p>
          <a:p>
            <a:pPr marL="1050925" lvl="2" indent="-514350" algn="just">
              <a:buFont typeface="+mj-lt"/>
              <a:buAutoNum type="arabicParenR"/>
            </a:pPr>
            <a:r>
              <a:rPr lang="es-GT" sz="3400" dirty="0"/>
              <a:t>Jesús se asombró o maravilló por su fe, V.10, Marcos 6:6.</a:t>
            </a:r>
          </a:p>
          <a:p>
            <a:pPr marL="1050925" lvl="2" indent="-514350" algn="just">
              <a:buFont typeface="+mj-lt"/>
              <a:buAutoNum type="arabicParenR"/>
            </a:pPr>
            <a:r>
              <a:rPr lang="es-GT" sz="3400" dirty="0"/>
              <a:t>Jesús afirmó que muchos gentiles formarían parte del reino eterno de Dios, junto con los fieles de Abraham, V.11,12.</a:t>
            </a:r>
          </a:p>
          <a:p>
            <a:pPr marL="1508125" lvl="3" indent="-514350" algn="just">
              <a:buFont typeface="+mj-lt"/>
              <a:buAutoNum type="alphaLcParenR"/>
            </a:pPr>
            <a:r>
              <a:rPr lang="es-GT" sz="3000" dirty="0"/>
              <a:t>Los judíos consideraban a los gentiles como inferiores, porque no eran hijos de Abraham.</a:t>
            </a:r>
          </a:p>
          <a:p>
            <a:pPr marL="1508125" lvl="3" indent="-514350" algn="just">
              <a:buFont typeface="+mj-lt"/>
              <a:buAutoNum type="alphaLcParenR"/>
            </a:pPr>
            <a:r>
              <a:rPr lang="es-GT" sz="3000" dirty="0"/>
              <a:t>Los judíos se consideraban con derecho al Reino por ser hijos de Abraham, pero serian lanzados a las tinieblas.</a:t>
            </a:r>
          </a:p>
          <a:p>
            <a:pPr marL="1050925" lvl="2" indent="-514350" algn="just">
              <a:buFont typeface="+mj-lt"/>
              <a:buAutoNum type="arabicParenR"/>
            </a:pPr>
            <a:r>
              <a:rPr lang="es-GT" sz="3400" dirty="0"/>
              <a:t>Jesús sanó milagrosamente al siervo del centurión, V.13.</a:t>
            </a:r>
          </a:p>
        </p:txBody>
      </p:sp>
    </p:spTree>
    <p:extLst>
      <p:ext uri="{BB962C8B-B14F-4D97-AF65-F5344CB8AC3E}">
        <p14:creationId xmlns:p14="http://schemas.microsoft.com/office/powerpoint/2010/main" val="1859273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4E94DD-7260-4872-83D3-517FE12CE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0942"/>
            <a:ext cx="10515600" cy="5766619"/>
          </a:xfrm>
        </p:spPr>
        <p:txBody>
          <a:bodyPr anchor="ctr"/>
          <a:lstStyle/>
          <a:p>
            <a:pPr marL="514350" indent="-514350" algn="just">
              <a:buFont typeface="+mj-lt"/>
              <a:buAutoNum type="alphaUcPeriod" startAt="3"/>
            </a:pPr>
            <a:r>
              <a:rPr lang="es-GT" sz="4000" dirty="0"/>
              <a:t>La gracia y el poder sobrenatural de Dios están al alcance de todos los que tienen fe en Él. Por eso es necesario tratar a todos en la Iglesia como iguales a nosotros ante los ojos de Dios.</a:t>
            </a:r>
          </a:p>
        </p:txBody>
      </p:sp>
    </p:spTree>
    <p:extLst>
      <p:ext uri="{BB962C8B-B14F-4D97-AF65-F5344CB8AC3E}">
        <p14:creationId xmlns:p14="http://schemas.microsoft.com/office/powerpoint/2010/main" val="3623786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39212" y="1047135"/>
            <a:ext cx="5574891" cy="4513007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s-GT" sz="6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LIBERACIÓN DE LA HIJA DE LA MUJER CANANEA</a:t>
            </a:r>
            <a:r>
              <a:rPr lang="es-GT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GT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sz="4000" b="1" dirty="0"/>
              <a:t>Mateo 15:21-28.</a:t>
            </a:r>
            <a:endParaRPr lang="es-GT" sz="4000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8996517" y="0"/>
            <a:ext cx="3195484" cy="1283541"/>
          </a:xfrm>
          <a:prstGeom prst="teardrop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s-GT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1453BC52-BA14-4670-A558-BBCD2823CD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2153" y="1813458"/>
            <a:ext cx="5909847" cy="50445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86138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560439"/>
            <a:ext cx="10515600" cy="5737122"/>
          </a:xfrm>
        </p:spPr>
        <p:txBody>
          <a:bodyPr anchor="ctr">
            <a:noAutofit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es-GT" sz="4000" dirty="0"/>
              <a:t>Jesús al entrar a Tiro y Sidón, se le acercó una mujer pidiendo ayuda, V.21-22.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Ella era una mujer cananea.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Ella reconoció a Jesús como el Mesías. “Señor, Hijo de David”.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Ella apeló a la misericordia de Jesús. “ten misericordia de mí.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Ella le expuso su necesidad a Jesús. “Mi hija es gravemente atormentada por un demonio”.</a:t>
            </a:r>
          </a:p>
        </p:txBody>
      </p:sp>
    </p:spTree>
    <p:extLst>
      <p:ext uri="{BB962C8B-B14F-4D97-AF65-F5344CB8AC3E}">
        <p14:creationId xmlns:p14="http://schemas.microsoft.com/office/powerpoint/2010/main" val="1443748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560439"/>
            <a:ext cx="10515600" cy="5722374"/>
          </a:xfrm>
        </p:spPr>
        <p:txBody>
          <a:bodyPr anchor="ctr">
            <a:noAutofit/>
          </a:bodyPr>
          <a:lstStyle/>
          <a:p>
            <a:pPr marL="530225" lvl="1" indent="-530225" algn="just">
              <a:buFont typeface="+mj-lt"/>
              <a:buAutoNum type="alphaUcPeriod" startAt="2"/>
            </a:pPr>
            <a:r>
              <a:rPr lang="es-GT" sz="4000" dirty="0"/>
              <a:t>Jesús ante una mujer de fe. </a:t>
            </a:r>
          </a:p>
          <a:p>
            <a:pPr marL="901700" lvl="1" indent="-514350" algn="just">
              <a:buFont typeface="+mj-lt"/>
              <a:buAutoNum type="arabicParenR"/>
            </a:pPr>
            <a:r>
              <a:rPr lang="es-GT" sz="3800" dirty="0"/>
              <a:t>Jesús hizo caso omiso de sus súplicas, diciéndole que Él había sido llamado a Israel, V.23,24.</a:t>
            </a:r>
          </a:p>
          <a:p>
            <a:pPr marL="1358900" lvl="2" indent="-514350" algn="just">
              <a:buFont typeface="+mj-lt"/>
              <a:buAutoNum type="alphaLcParenR"/>
            </a:pPr>
            <a:r>
              <a:rPr lang="es-GT" sz="3400" dirty="0"/>
              <a:t>Ella insistió, a pesar de la resistencia de Jesús, V.25,26.</a:t>
            </a:r>
          </a:p>
          <a:p>
            <a:pPr marL="1358900" lvl="2" indent="-514350" algn="just">
              <a:buFont typeface="+mj-lt"/>
              <a:buAutoNum type="alphaLcParenR"/>
            </a:pPr>
            <a:r>
              <a:rPr lang="es-GT" sz="3400" dirty="0"/>
              <a:t>Ella usó hábilmente la respuesta de Jesús para reafirmar su suplica, señalando que hasta los “perrillos” reciben de su amo las migajas, V.27. </a:t>
            </a:r>
          </a:p>
          <a:p>
            <a:pPr marL="901700" lvl="1" indent="-514350" algn="just">
              <a:buFont typeface="+mj-lt"/>
              <a:buAutoNum type="arabicParenR"/>
            </a:pPr>
            <a:r>
              <a:rPr lang="es-GT" sz="3800" dirty="0"/>
              <a:t>Jesús confirmó la gran fe de ella y sanó a su hija, V.28.</a:t>
            </a:r>
          </a:p>
        </p:txBody>
      </p:sp>
    </p:spTree>
    <p:extLst>
      <p:ext uri="{BB962C8B-B14F-4D97-AF65-F5344CB8AC3E}">
        <p14:creationId xmlns:p14="http://schemas.microsoft.com/office/powerpoint/2010/main" val="93955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06306D-5218-4D50-BE10-C3F23DDD1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5690"/>
            <a:ext cx="10515600" cy="5751871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 startAt="3"/>
            </a:pPr>
            <a:r>
              <a:rPr lang="es-GT" sz="4000" dirty="0"/>
              <a:t>La orden para todo cristiano es presentar a todos el mensaje de esperanza y amor. Por eso es necesario superar las barreras culturales y sociales, y propagar el Evangelio a todos los que necesitan a Cristo. </a:t>
            </a:r>
          </a:p>
        </p:txBody>
      </p:sp>
    </p:spTree>
    <p:extLst>
      <p:ext uri="{BB962C8B-B14F-4D97-AF65-F5344CB8AC3E}">
        <p14:creationId xmlns:p14="http://schemas.microsoft.com/office/powerpoint/2010/main" val="3791665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7923" y="609601"/>
            <a:ext cx="10767764" cy="5733142"/>
          </a:xfrm>
          <a:prstGeom prst="curvedRightArrow">
            <a:avLst>
              <a:gd name="adj1" fmla="val 37405"/>
              <a:gd name="adj2" fmla="val 50000"/>
              <a:gd name="adj3" fmla="val 2500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s-GT" sz="6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DISCIPULADO Y </a:t>
            </a:r>
            <a:br>
              <a:rPr lang="es-GT" sz="6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s-GT" sz="6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s-GT" sz="6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s-GT" sz="6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s-GT" sz="6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s-GT" sz="6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MINISTERIO EN ACCION</a:t>
            </a:r>
          </a:p>
        </p:txBody>
      </p:sp>
    </p:spTree>
    <p:extLst>
      <p:ext uri="{BB962C8B-B14F-4D97-AF65-F5344CB8AC3E}">
        <p14:creationId xmlns:p14="http://schemas.microsoft.com/office/powerpoint/2010/main" val="313244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508940"/>
            <a:ext cx="10515600" cy="6039341"/>
          </a:xfrm>
        </p:spPr>
        <p:txBody>
          <a:bodyPr anchor="ctr">
            <a:normAutofit fontScale="92500" lnSpcReduction="10000"/>
          </a:bodyPr>
          <a:lstStyle/>
          <a:p>
            <a:pPr marL="354013" indent="-354013" algn="just"/>
            <a:r>
              <a:rPr lang="es-GT" sz="4300" dirty="0"/>
              <a:t>Muchos gentiles buscaron a Jesús, movidos por la seguridad de que Él podía hacer un milagro en su vida.</a:t>
            </a:r>
          </a:p>
          <a:p>
            <a:pPr marL="354013" indent="-354013" algn="just"/>
            <a:r>
              <a:rPr lang="es-GT" sz="4300" dirty="0"/>
              <a:t>Es frecuente que los que conocen la desesperación sean los que se sientan movidos a dar un paso de fe.</a:t>
            </a:r>
          </a:p>
          <a:p>
            <a:pPr marL="354013" indent="-354013" algn="just"/>
            <a:r>
              <a:rPr lang="es-GT" sz="4300" dirty="0"/>
              <a:t>Piense en la forma en que usted podría dar un valiente paso de fe en el día de hoy.</a:t>
            </a:r>
          </a:p>
          <a:p>
            <a:pPr marL="354013" indent="-354013" algn="just"/>
            <a:r>
              <a:rPr lang="es-GT" sz="4300" dirty="0"/>
              <a:t>Dedique el tiempo y el esfuerzo que sean necesarios para animar y orar por las personas necesitadas.</a:t>
            </a:r>
          </a:p>
        </p:txBody>
      </p:sp>
    </p:spTree>
    <p:extLst>
      <p:ext uri="{BB962C8B-B14F-4D97-AF65-F5344CB8AC3E}">
        <p14:creationId xmlns:p14="http://schemas.microsoft.com/office/powerpoint/2010/main" val="1547832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CDE3013-4C5D-4E2D-9D22-FC10A6E5CA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5" y="1534"/>
            <a:ext cx="12187909" cy="685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342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509290"/>
            <a:ext cx="10515600" cy="1791457"/>
          </a:xfrm>
          <a:ln w="38100">
            <a:solidFill>
              <a:srgbClr val="00B050"/>
            </a:solidFill>
          </a:ln>
        </p:spPr>
        <p:txBody>
          <a:bodyPr>
            <a:noAutofit/>
          </a:bodyPr>
          <a:lstStyle/>
          <a:p>
            <a:pPr algn="ctr"/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VERDAD CENTRAL</a:t>
            </a: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“Debemos amar a todas las personas, y ministrarles, tal como lo hizo Jesús”.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414907"/>
            <a:ext cx="10515600" cy="2490229"/>
          </a:xfrm>
          <a:ln w="381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VERSICULO CLAVE</a:t>
            </a:r>
          </a:p>
          <a:p>
            <a:pPr marL="0" indent="0" algn="ctr">
              <a:buNone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“Entonces Jesús dijo al centurión: Ve, y como creíste, te sea hecho. Y su criado fue sanado en aquella misma hora”, Mateo 8:13. </a:t>
            </a:r>
            <a:endParaRPr lang="es-GT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3CA941F-1937-4E12-8294-DC3EA472600D}"/>
              </a:ext>
            </a:extLst>
          </p:cNvPr>
          <p:cNvSpPr/>
          <p:nvPr/>
        </p:nvSpPr>
        <p:spPr>
          <a:xfrm>
            <a:off x="838200" y="5023120"/>
            <a:ext cx="10515599" cy="1323439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FUNDAMENTO BÍBLICO</a:t>
            </a:r>
          </a:p>
          <a:p>
            <a:pPr algn="ctr"/>
            <a:r>
              <a:rPr lang="pt-BR" sz="4000" dirty="0"/>
              <a:t>Mateo 4:12-17, 23-25; 8:5-13; 15:21-28. </a:t>
            </a:r>
            <a:endParaRPr lang="es-GT" sz="4000" dirty="0"/>
          </a:p>
        </p:txBody>
      </p:sp>
    </p:spTree>
    <p:extLst>
      <p:ext uri="{BB962C8B-B14F-4D97-AF65-F5344CB8AC3E}">
        <p14:creationId xmlns:p14="http://schemas.microsoft.com/office/powerpoint/2010/main" val="2283809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GT" sz="6000" b="1" dirty="0"/>
              <a:t>INTRODUCCION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GT" sz="3600" dirty="0"/>
              <a:t>A veces tendemos a comparar a las personas y a los grupos, y a juzgar a cada uno. </a:t>
            </a:r>
          </a:p>
          <a:p>
            <a:pPr algn="just"/>
            <a:r>
              <a:rPr lang="es-GT" sz="3600" dirty="0"/>
              <a:t>Ejemplo de ello eran los judíos que se consideraban espiritualmente superiores a los gentiles.</a:t>
            </a:r>
          </a:p>
          <a:p>
            <a:pPr algn="just"/>
            <a:r>
              <a:rPr lang="es-GT" sz="3600" dirty="0"/>
              <a:t>Jesús derribó esa barrera cuando ministró a los gentiles el poder y la esperanza del Reino.</a:t>
            </a:r>
          </a:p>
          <a:p>
            <a:pPr algn="just"/>
            <a:r>
              <a:rPr lang="es-GT" sz="3600" dirty="0"/>
              <a:t>Su ejemplo nos desafía y nos anima a examinar nuestra manera de ver a los demás. </a:t>
            </a:r>
          </a:p>
          <a:p>
            <a:pPr algn="just"/>
            <a:endParaRPr lang="es-GT" sz="3200" dirty="0"/>
          </a:p>
        </p:txBody>
      </p:sp>
    </p:spTree>
    <p:extLst>
      <p:ext uri="{BB962C8B-B14F-4D97-AF65-F5344CB8AC3E}">
        <p14:creationId xmlns:p14="http://schemas.microsoft.com/office/powerpoint/2010/main" val="564677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39212" y="1346094"/>
            <a:ext cx="5574891" cy="3976914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s-GT" sz="6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MINISTERIO DE MILAGROS PARA TODOS</a:t>
            </a:r>
            <a:r>
              <a:rPr lang="es-GT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GT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sz="4000" b="1" dirty="0"/>
              <a:t>Mateo 4:12-17, 23-25.</a:t>
            </a:r>
            <a:r>
              <a:rPr lang="es-GT" sz="4000" dirty="0"/>
              <a:t> 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8996517" y="0"/>
            <a:ext cx="3195484" cy="1283541"/>
          </a:xfrm>
          <a:prstGeom prst="teardrop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s-GT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DFA6411-26B6-446A-9CC3-87915C25FA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975" y="1809750"/>
            <a:ext cx="5915025" cy="5048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47915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560439"/>
            <a:ext cx="10515600" cy="5737122"/>
          </a:xfrm>
        </p:spPr>
        <p:txBody>
          <a:bodyPr anchor="ctr">
            <a:noAutofit/>
          </a:bodyPr>
          <a:lstStyle/>
          <a:p>
            <a:pPr marL="530225" indent="-530225" algn="just">
              <a:buFont typeface="+mj-lt"/>
              <a:buAutoNum type="alphaUcPeriod"/>
            </a:pPr>
            <a:r>
              <a:rPr lang="es-GT" sz="4000" dirty="0"/>
              <a:t>El ministerio de Jesús en Galilea. </a:t>
            </a:r>
          </a:p>
          <a:p>
            <a:pPr marL="1076325" lvl="1" indent="-546100" algn="just">
              <a:buFont typeface="+mj-lt"/>
              <a:buAutoNum type="arabicParenR"/>
            </a:pPr>
            <a:r>
              <a:rPr lang="es-GT" sz="3800" dirty="0"/>
              <a:t>Fue enseguida del aprisionamiento de Juan, V.12.</a:t>
            </a:r>
          </a:p>
          <a:p>
            <a:pPr marL="1076325" lvl="1" indent="-546100" algn="just">
              <a:buFont typeface="+mj-lt"/>
              <a:buAutoNum type="arabicParenR"/>
            </a:pPr>
            <a:r>
              <a:rPr lang="es-GT" sz="3800" dirty="0"/>
              <a:t>Inicio en Capernaum, ribera noroeste del mar de Galilea, V.13.</a:t>
            </a:r>
          </a:p>
          <a:p>
            <a:pPr marL="1076325" lvl="1" indent="-546100" algn="just">
              <a:buFont typeface="+mj-lt"/>
              <a:buAutoNum type="arabicParenR"/>
            </a:pPr>
            <a:r>
              <a:rPr lang="es-GT" sz="3800" dirty="0"/>
              <a:t>Se cumplió la profecía de Isaías, V. 14-16, Isaías 9:1,2.</a:t>
            </a:r>
          </a:p>
          <a:p>
            <a:pPr marL="1076325" lvl="1" indent="-546100" algn="just">
              <a:buFont typeface="+mj-lt"/>
              <a:buAutoNum type="arabicParenR"/>
            </a:pPr>
            <a:r>
              <a:rPr lang="es-GT" sz="3800" dirty="0"/>
              <a:t>Desde allí comenzó a presentar un profundo mensaje de esperanza a judíos y gentiles, V.17.</a:t>
            </a:r>
          </a:p>
        </p:txBody>
      </p:sp>
    </p:spTree>
    <p:extLst>
      <p:ext uri="{BB962C8B-B14F-4D97-AF65-F5344CB8AC3E}">
        <p14:creationId xmlns:p14="http://schemas.microsoft.com/office/powerpoint/2010/main" val="271261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560438"/>
            <a:ext cx="10515600" cy="5751871"/>
          </a:xfrm>
        </p:spPr>
        <p:txBody>
          <a:bodyPr anchor="ctr">
            <a:normAutofit/>
          </a:bodyPr>
          <a:lstStyle/>
          <a:p>
            <a:pPr marL="536575" indent="-536575" algn="just">
              <a:buFont typeface="+mj-lt"/>
              <a:buAutoNum type="alphaUcPeriod" startAt="2"/>
            </a:pPr>
            <a:r>
              <a:rPr lang="es-GT" sz="3800" dirty="0"/>
              <a:t>La naturaleza del ministerio de Jesús.</a:t>
            </a:r>
            <a:endParaRPr lang="es-GT" sz="3500" dirty="0"/>
          </a:p>
          <a:p>
            <a:pPr marL="1076325" lvl="1" indent="-539750" algn="just">
              <a:buFont typeface="+mj-lt"/>
              <a:buAutoNum type="arabicParenR"/>
            </a:pPr>
            <a:r>
              <a:rPr lang="es-GT" sz="3600" dirty="0"/>
              <a:t>Fue un ministerio itinerante: no permaneció mucho tiempo en un lugar, V.23.</a:t>
            </a:r>
          </a:p>
          <a:p>
            <a:pPr marL="1076325" lvl="1" indent="-539750" algn="just">
              <a:buFont typeface="+mj-lt"/>
              <a:buAutoNum type="arabicParenR"/>
            </a:pPr>
            <a:r>
              <a:rPr lang="es-GT" sz="3600" dirty="0"/>
              <a:t>Fue un ministerio pleno: enseñaba, predicaba, sanaba toda enfermedad y toda dolencia.</a:t>
            </a:r>
          </a:p>
          <a:p>
            <a:pPr marL="1076325" lvl="1" indent="-539750" algn="just">
              <a:buFont typeface="+mj-lt"/>
              <a:buAutoNum type="arabicParenR"/>
            </a:pPr>
            <a:r>
              <a:rPr lang="es-GT" sz="3600" dirty="0"/>
              <a:t>Fue un ministerio que se extendió a las zonas circundantes de Israel, V. 24. “Siria, Decápolis, y probablemente Perea”.</a:t>
            </a:r>
          </a:p>
          <a:p>
            <a:pPr marL="1076325" lvl="1" indent="-539750" algn="just">
              <a:buFont typeface="+mj-lt"/>
              <a:buAutoNum type="arabicParenR"/>
            </a:pPr>
            <a:r>
              <a:rPr lang="es-GT" sz="3600" dirty="0"/>
              <a:t>Fue un ministerio atrayente: le siguió mucha gente tanto judíos como gentiles, V.24-25.</a:t>
            </a:r>
          </a:p>
        </p:txBody>
      </p:sp>
    </p:spTree>
    <p:extLst>
      <p:ext uri="{BB962C8B-B14F-4D97-AF65-F5344CB8AC3E}">
        <p14:creationId xmlns:p14="http://schemas.microsoft.com/office/powerpoint/2010/main" val="613144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3436CC-665A-46A4-BD94-1F5774291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0439"/>
            <a:ext cx="10515600" cy="5616524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 startAt="3"/>
            </a:pPr>
            <a:r>
              <a:rPr lang="es-GT" sz="4000" dirty="0"/>
              <a:t>El mandato de Cristo para los cristianos es predicar el Evangelio a todas las naciones, Mateo 28:19. Todos necesitan conocer el amor y el poder salvador de Cristo, no dudemos. </a:t>
            </a:r>
          </a:p>
        </p:txBody>
      </p:sp>
    </p:spTree>
    <p:extLst>
      <p:ext uri="{BB962C8B-B14F-4D97-AF65-F5344CB8AC3E}">
        <p14:creationId xmlns:p14="http://schemas.microsoft.com/office/powerpoint/2010/main" val="124469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39212" y="1346094"/>
            <a:ext cx="5574891" cy="3976914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s-GT" sz="6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SANIDAD DEL SIERVO DEL CENTURIÓN</a:t>
            </a:r>
            <a:r>
              <a:rPr lang="es-GT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GT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sz="4000" b="1" dirty="0"/>
              <a:t>Mateo 8:5-13.</a:t>
            </a:r>
            <a:endParaRPr lang="es-GT" sz="4000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8996517" y="0"/>
            <a:ext cx="3195484" cy="1283541"/>
          </a:xfrm>
          <a:prstGeom prst="teardrop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s-GT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4569C785-5C21-450A-AB64-05DAE1F4C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7899" y="1809750"/>
            <a:ext cx="5915025" cy="5048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5910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545690"/>
            <a:ext cx="10515600" cy="5751871"/>
          </a:xfrm>
        </p:spPr>
        <p:txBody>
          <a:bodyPr anchor="ctr">
            <a:normAutofit/>
          </a:bodyPr>
          <a:lstStyle/>
          <a:p>
            <a:pPr marL="530225" indent="-530225" algn="just">
              <a:buFont typeface="+mj-lt"/>
              <a:buAutoNum type="alphaUcPeriod"/>
            </a:pPr>
            <a:r>
              <a:rPr lang="es-GT" sz="3600" dirty="0"/>
              <a:t>Jesús al entrar a Capernaum, se le acercó un centurión pidiendo ayuda. </a:t>
            </a:r>
          </a:p>
          <a:p>
            <a:pPr marL="1076325" lvl="1" indent="-546100" algn="just">
              <a:buFont typeface="+mj-lt"/>
              <a:buAutoNum type="arabicParenR"/>
            </a:pPr>
            <a:r>
              <a:rPr lang="es-GT" sz="3400" dirty="0"/>
              <a:t>El era líder militar romano, V.5.</a:t>
            </a:r>
          </a:p>
          <a:p>
            <a:pPr marL="1076325" lvl="1" indent="-546100" algn="just">
              <a:buFont typeface="+mj-lt"/>
              <a:buAutoNum type="arabicParenR"/>
            </a:pPr>
            <a:r>
              <a:rPr lang="es-GT" sz="3400" dirty="0"/>
              <a:t>El se preocupaba por los judíos, Lucas 7:1-10.</a:t>
            </a:r>
          </a:p>
          <a:p>
            <a:pPr marL="1076325" lvl="1" indent="-546100" algn="just">
              <a:buFont typeface="+mj-lt"/>
              <a:buAutoNum type="arabicParenR"/>
            </a:pPr>
            <a:r>
              <a:rPr lang="es-GT" sz="3400" dirty="0"/>
              <a:t>El vio en Jesús una esperanza para su siervo, V.6.</a:t>
            </a:r>
          </a:p>
          <a:p>
            <a:pPr marL="1076325" lvl="1" indent="-546100" algn="just">
              <a:buFont typeface="+mj-lt"/>
              <a:buAutoNum type="arabicParenR"/>
            </a:pPr>
            <a:r>
              <a:rPr lang="es-GT" sz="3400" dirty="0"/>
              <a:t>El se consideraba indigno de que Jesús entrara en su casa, V.7,8.</a:t>
            </a:r>
          </a:p>
          <a:p>
            <a:pPr marL="1076325" lvl="1" indent="-546100" algn="just">
              <a:buFont typeface="+mj-lt"/>
              <a:buAutoNum type="arabicParenR"/>
            </a:pPr>
            <a:r>
              <a:rPr lang="es-GT" sz="3400" dirty="0"/>
              <a:t>El reconoció la autoridad espiritual de Jesús, V.9.</a:t>
            </a:r>
          </a:p>
        </p:txBody>
      </p:sp>
    </p:spTree>
    <p:extLst>
      <p:ext uri="{BB962C8B-B14F-4D97-AF65-F5344CB8AC3E}">
        <p14:creationId xmlns:p14="http://schemas.microsoft.com/office/powerpoint/2010/main" val="305206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</TotalTime>
  <Words>793</Words>
  <Application>Microsoft Office PowerPoint</Application>
  <PresentationFormat>Panorámica</PresentationFormat>
  <Paragraphs>58</Paragraphs>
  <Slides>18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Tema de Office</vt:lpstr>
      <vt:lpstr>EL MINISTERIO DE JESÚS A LOS GENTILES </vt:lpstr>
      <vt:lpstr>VERDAD CENTRAL “Debemos amar a todas las personas, y ministrarles, tal como lo hizo Jesús”.</vt:lpstr>
      <vt:lpstr>INTRODUCCION</vt:lpstr>
      <vt:lpstr>UN MINISTERIO DE MILAGROS PARA TODOS  Mateo 4:12-17, 23-25. </vt:lpstr>
      <vt:lpstr>Presentación de PowerPoint</vt:lpstr>
      <vt:lpstr>Presentación de PowerPoint</vt:lpstr>
      <vt:lpstr>Presentación de PowerPoint</vt:lpstr>
      <vt:lpstr>LA SANIDAD DEL SIERVO DEL CENTURIÓN  Mateo 8:5-13.</vt:lpstr>
      <vt:lpstr>Presentación de PowerPoint</vt:lpstr>
      <vt:lpstr>Presentación de PowerPoint</vt:lpstr>
      <vt:lpstr>Presentación de PowerPoint</vt:lpstr>
      <vt:lpstr>LA LIBERACIÓN DE LA HIJA DE LA MUJER CANANEA  Mateo 15:21-28.</vt:lpstr>
      <vt:lpstr>Presentación de PowerPoint</vt:lpstr>
      <vt:lpstr>Presentación de PowerPoint</vt:lpstr>
      <vt:lpstr>Presentación de PowerPoint</vt:lpstr>
      <vt:lpstr>DISCIPULADO Y    MINISTERIO EN ACCION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DIA DEL SEÑOR</dc:title>
  <dc:creator>Alfonso Gaitan</dc:creator>
  <cp:lastModifiedBy>El Chiko de Rojo</cp:lastModifiedBy>
  <cp:revision>144</cp:revision>
  <dcterms:created xsi:type="dcterms:W3CDTF">2016-11-16T00:59:54Z</dcterms:created>
  <dcterms:modified xsi:type="dcterms:W3CDTF">2019-02-11T23:38:52Z</dcterms:modified>
</cp:coreProperties>
</file>