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4" r:id="rId8"/>
    <p:sldId id="277" r:id="rId9"/>
    <p:sldId id="264" r:id="rId10"/>
    <p:sldId id="265" r:id="rId11"/>
    <p:sldId id="275" r:id="rId12"/>
    <p:sldId id="278" r:id="rId13"/>
    <p:sldId id="279" r:id="rId14"/>
    <p:sldId id="276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9400" y="304799"/>
            <a:ext cx="4991100" cy="3694177"/>
          </a:xfrm>
        </p:spPr>
        <p:txBody>
          <a:bodyPr anchor="ctr"/>
          <a:lstStyle/>
          <a:p>
            <a:pPr algn="ctr"/>
            <a:r>
              <a:rPr lang="es-ES" sz="7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DIOS CONOCE A LOS SUYOS</a:t>
            </a:r>
            <a:endParaRPr lang="es-GT" sz="7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A2CFB96-92BB-4059-851C-87FA56EBCE59}"/>
              </a:ext>
            </a:extLst>
          </p:cNvPr>
          <p:cNvSpPr/>
          <p:nvPr/>
        </p:nvSpPr>
        <p:spPr>
          <a:xfrm>
            <a:off x="512065" y="3719822"/>
            <a:ext cx="47584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“Dios conoce íntimamente el corazón de los suyos”.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165" y="952769"/>
            <a:ext cx="6096000" cy="4925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29"/>
            <a:ext cx="11174506" cy="5755342"/>
          </a:xfrm>
        </p:spPr>
        <p:txBody>
          <a:bodyPr anchor="ctr">
            <a:noAutofit/>
          </a:bodyPr>
          <a:lstStyle/>
          <a:p>
            <a:pPr marL="536575" indent="-492125" algn="just">
              <a:lnSpc>
                <a:spcPct val="100000"/>
              </a:lnSpc>
              <a:buClrTx/>
              <a:buFont typeface="+mj-lt"/>
              <a:buAutoNum type="alphaUcPeriod" startAt="2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 está escondido para Dios, V.11-12.</a:t>
            </a:r>
          </a:p>
          <a:p>
            <a:pPr marL="1073150" indent="-450850" algn="just">
              <a:lnSpc>
                <a:spcPct val="100000"/>
              </a:lnSpc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Las tinieblas no son obstáculo alguno para Dios.</a:t>
            </a:r>
          </a:p>
          <a:p>
            <a:pPr marL="1073150" indent="-450850" algn="just">
              <a:lnSpc>
                <a:spcPct val="100000"/>
              </a:lnSpc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Las tinieblas y la luz son iguales para Dios, porque lo ve todo en todo momento.</a:t>
            </a:r>
          </a:p>
          <a:p>
            <a:pPr marL="1073150" indent="-450850" algn="just">
              <a:lnSpc>
                <a:spcPct val="100000"/>
              </a:lnSpc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Las tinieblas se desvanecen ante la luz de su presencia.</a:t>
            </a:r>
          </a:p>
          <a:p>
            <a:pPr marL="1073150" indent="-450850" algn="just">
              <a:lnSpc>
                <a:spcPct val="100000"/>
              </a:lnSpc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Las tinieblas no nos pueden cubrir.</a:t>
            </a:r>
          </a:p>
        </p:txBody>
      </p:sp>
    </p:spTree>
    <p:extLst>
      <p:ext uri="{BB962C8B-B14F-4D97-AF65-F5344CB8AC3E}">
        <p14:creationId xmlns:p14="http://schemas.microsoft.com/office/powerpoint/2010/main" val="168462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059BB-3953-4DB2-8DCF-A6BC5DAFE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30" y="537881"/>
            <a:ext cx="11161058" cy="5768789"/>
          </a:xfrm>
        </p:spPr>
        <p:txBody>
          <a:bodyPr anchor="ctr">
            <a:normAutofit/>
          </a:bodyPr>
          <a:lstStyle/>
          <a:p>
            <a:pPr marL="502920" indent="-457200" algn="just">
              <a:buClrTx/>
              <a:buFont typeface="+mj-lt"/>
              <a:buAutoNum type="alphaUcPeriod" startAt="3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momentos en que es bueno saber que las tinieblas no nos pueden esconder de Dios. Aceptemos su presencia para recibir de su gracia, amor, perdón y restauración. </a:t>
            </a:r>
          </a:p>
        </p:txBody>
      </p:sp>
    </p:spTree>
    <p:extLst>
      <p:ext uri="{BB962C8B-B14F-4D97-AF65-F5344CB8AC3E}">
        <p14:creationId xmlns:p14="http://schemas.microsoft.com/office/powerpoint/2010/main" val="320106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0" y="551328"/>
            <a:ext cx="5849620" cy="3792071"/>
          </a:xfrm>
        </p:spPr>
        <p:txBody>
          <a:bodyPr anchor="ctr"/>
          <a:lstStyle/>
          <a:p>
            <a:pPr algn="ctr"/>
            <a:r>
              <a:rPr lang="es-GT" sz="6500" b="1" dirty="0">
                <a:ln w="0"/>
                <a:solidFill>
                  <a:schemeClr val="tx1"/>
                </a:solidFill>
              </a:rPr>
              <a:t>SEÑOR, TÙ ME HICISTE. </a:t>
            </a:r>
            <a:br>
              <a:rPr lang="es-GT" sz="6500" b="1" dirty="0">
                <a:ln w="0"/>
                <a:solidFill>
                  <a:schemeClr val="tx1"/>
                </a:solidFill>
              </a:rPr>
            </a:br>
            <a:r>
              <a:rPr lang="es-GT" b="1" dirty="0">
                <a:ln w="0"/>
                <a:solidFill>
                  <a:schemeClr val="tx1"/>
                </a:solidFill>
              </a:rPr>
              <a:t> </a:t>
            </a:r>
            <a:br>
              <a:rPr lang="es-GT" sz="5400" b="1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</a:rPr>
              <a:t>Salmo 139:13-18.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017510" y="4689071"/>
            <a:ext cx="2006600" cy="1160400"/>
          </a:xfrm>
          <a:prstGeom prst="rightArrowCallou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CA08"/>
            </a:solidFill>
          </a:ln>
        </p:spPr>
        <p:txBody>
          <a:bodyPr anchor="b">
            <a:noAutofit/>
          </a:bodyPr>
          <a:lstStyle/>
          <a:p>
            <a:pPr algn="ctr"/>
            <a:r>
              <a:rPr lang="es-GT" sz="7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470750"/>
            <a:ext cx="5852160" cy="51267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449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37882"/>
            <a:ext cx="11161059" cy="5782236"/>
          </a:xfrm>
        </p:spPr>
        <p:txBody>
          <a:bodyPr>
            <a:noAutofit/>
          </a:bodyPr>
          <a:lstStyle/>
          <a:p>
            <a:pPr marL="536575" indent="-53657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formó en el seno de nuestra madre, V.13.</a:t>
            </a:r>
          </a:p>
          <a:p>
            <a:pPr marL="536575" indent="-53657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ha hecho con la capacidad de responder a Él y meditar en su grandeza, V.14.</a:t>
            </a:r>
          </a:p>
          <a:p>
            <a:pPr marL="536575" indent="-536575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conoce a cada persona mientras es formada en el seno materno, V.15-16.</a:t>
            </a:r>
          </a:p>
          <a:p>
            <a:pPr marL="1076325" lvl="1" indent="-444500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Somos responsables de defender y preservar la vida.</a:t>
            </a:r>
          </a:p>
          <a:p>
            <a:pPr marL="1076325" lvl="1" indent="-444500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Somos creados con un propósito, todo ser humano es digno de nuestro respeto.</a:t>
            </a:r>
          </a:p>
          <a:p>
            <a:pPr marL="1076325" lvl="1" indent="-444500" algn="just">
              <a:buClrTx/>
              <a:buFont typeface="+mj-lt"/>
              <a:buAutoNum type="arabicParenR"/>
            </a:pPr>
            <a:r>
              <a:rPr lang="es-GT" sz="3600" dirty="0">
                <a:ln w="0"/>
                <a:solidFill>
                  <a:schemeClr val="tx1"/>
                </a:solidFill>
              </a:rPr>
              <a:t>La vida que gozamos no es nuestra, 1 Corintios 6:20. </a:t>
            </a:r>
          </a:p>
        </p:txBody>
      </p:sp>
    </p:spTree>
    <p:extLst>
      <p:ext uri="{BB962C8B-B14F-4D97-AF65-F5344CB8AC3E}">
        <p14:creationId xmlns:p14="http://schemas.microsoft.com/office/powerpoint/2010/main" val="412173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4B878D-68E8-4D11-AA67-9CB0B8438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564776"/>
            <a:ext cx="11147612" cy="5755342"/>
          </a:xfrm>
        </p:spPr>
        <p:txBody>
          <a:bodyPr anchor="ctr">
            <a:normAutofit/>
          </a:bodyPr>
          <a:lstStyle/>
          <a:p>
            <a:pPr marL="536575" indent="-536575" algn="just">
              <a:buClrTx/>
              <a:buFont typeface="+mj-lt"/>
              <a:buAutoNum type="alphaUcPeriod" startAt="4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pensamientos de Dios a favor de sus hijos son hermosos e innumerables, V.17-18.</a:t>
            </a:r>
          </a:p>
          <a:p>
            <a:pPr marL="536575" indent="-536575" algn="just">
              <a:buClrTx/>
              <a:buFont typeface="+mj-lt"/>
              <a:buAutoNum type="alphaUcPeriod" startAt="4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tener presente que hemos sido hechos por Dios de una manera formidable y maravillosa. Adoré a su Creador y confié que Él tiene un propósito para su vida.</a:t>
            </a:r>
          </a:p>
        </p:txBody>
      </p:sp>
    </p:spTree>
    <p:extLst>
      <p:ext uri="{BB962C8B-B14F-4D97-AF65-F5344CB8AC3E}">
        <p14:creationId xmlns:p14="http://schemas.microsoft.com/office/powerpoint/2010/main" val="3268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59413"/>
              <a:gd name="adj2" fmla="val -105724"/>
              <a:gd name="adj3" fmla="val 16667"/>
            </a:avLst>
          </a:prstGeom>
          <a:solidFill>
            <a:srgbClr val="FFC0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s-GT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30"/>
            <a:ext cx="11147612" cy="5755342"/>
          </a:xfrm>
        </p:spPr>
        <p:txBody>
          <a:bodyPr anchor="ctr">
            <a:noAutofit/>
          </a:bodyPr>
          <a:lstStyle/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 el único que verdaderamente nos conoce y nos ama.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nuestro creador, es el único digno de nuestra oración, adoración y alabanza.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temamos someternos a la dirección que Él ha marcado para nuestra vida.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§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Oremos para que muchos se den cuenta que son valiosa creación de Dios y que tiene un plan para su vida.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9" y="234461"/>
            <a:ext cx="11742821" cy="638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4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028700"/>
            <a:ext cx="9875520" cy="2287524"/>
          </a:xfrm>
        </p:spPr>
        <p:txBody>
          <a:bodyPr>
            <a:normAutofit fontScale="90000"/>
          </a:bodyPr>
          <a:lstStyle/>
          <a:p>
            <a:pPr algn="ctr"/>
            <a:r>
              <a:rPr lang="es-GT" sz="5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VERSICULO CLAVE: </a:t>
            </a:r>
            <a:b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Examíname, oh Dios, conoce mi corazón; pruébame y conoce mis pensamientos”, </a:t>
            </a:r>
            <a:br>
              <a:rPr lang="es-G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es-G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Salmo 139:23. </a:t>
            </a:r>
            <a:endParaRPr lang="es-GT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3854196"/>
            <a:ext cx="9872871" cy="19751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GT" sz="5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FUNDAMENTO BÌBLICO: </a:t>
            </a:r>
          </a:p>
          <a:p>
            <a:pPr marL="45720" indent="0" algn="ctr">
              <a:buNone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Salmo 139: 1-24. </a:t>
            </a:r>
            <a:endParaRPr lang="es-GT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282388"/>
            <a:ext cx="9875520" cy="1169894"/>
          </a:xfrm>
        </p:spPr>
        <p:txBody>
          <a:bodyPr>
            <a:normAutofit/>
          </a:bodyPr>
          <a:lstStyle/>
          <a:p>
            <a:pPr algn="ctr"/>
            <a:r>
              <a:rPr lang="es-GT" sz="61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3071" y="1452282"/>
            <a:ext cx="11497235" cy="5021669"/>
          </a:xfrm>
        </p:spPr>
        <p:txBody>
          <a:bodyPr>
            <a:noAutofit/>
          </a:bodyPr>
          <a:lstStyle/>
          <a:p>
            <a:pPr algn="just"/>
            <a:r>
              <a:rPr lang="es-GT" sz="3500" dirty="0">
                <a:solidFill>
                  <a:schemeClr val="tx1"/>
                </a:solidFill>
              </a:rPr>
              <a:t>¿Por qué puede ser incomodo para nosotros el pensamiento de que alguien nos conozca plenamente?</a:t>
            </a:r>
          </a:p>
          <a:p>
            <a:pPr algn="just"/>
            <a:r>
              <a:rPr lang="es-GT" sz="3500" dirty="0">
                <a:solidFill>
                  <a:schemeClr val="tx1"/>
                </a:solidFill>
              </a:rPr>
              <a:t>Porque no queremos que nos conozcan por completo, lo cual incluye defectos y vulnerabilidad. </a:t>
            </a:r>
          </a:p>
          <a:p>
            <a:pPr algn="just"/>
            <a:r>
              <a:rPr lang="es-GT" sz="3500" dirty="0">
                <a:solidFill>
                  <a:schemeClr val="tx1"/>
                </a:solidFill>
              </a:rPr>
              <a:t>Sin embargo, al mismo tiempo, queremos compañerismo con otros y que se nos acepte tal como somos. </a:t>
            </a:r>
          </a:p>
          <a:p>
            <a:pPr algn="just"/>
            <a:r>
              <a:rPr lang="es-GT" sz="3500" dirty="0">
                <a:solidFill>
                  <a:schemeClr val="tx1"/>
                </a:solidFill>
              </a:rPr>
              <a:t>Este salmo explora la profunda y maravillosa realidad de que Dios nos conoce de manera plena. </a:t>
            </a:r>
          </a:p>
          <a:p>
            <a:pPr algn="just"/>
            <a:r>
              <a:rPr lang="es-GT" sz="3500" dirty="0">
                <a:solidFill>
                  <a:schemeClr val="tx1"/>
                </a:solidFill>
              </a:rPr>
              <a:t>Veamos aspectos importantes de esta lección.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0" y="551328"/>
            <a:ext cx="5849620" cy="3792071"/>
          </a:xfrm>
        </p:spPr>
        <p:txBody>
          <a:bodyPr anchor="ctr"/>
          <a:lstStyle/>
          <a:p>
            <a:pPr algn="ctr"/>
            <a:r>
              <a:rPr lang="es-GT" sz="6500" b="1" dirty="0">
                <a:ln w="0"/>
                <a:solidFill>
                  <a:schemeClr val="tx1"/>
                </a:solidFill>
              </a:rPr>
              <a:t>SEÑOR, TÙ ME CONOCES.</a:t>
            </a:r>
            <a:br>
              <a:rPr lang="es-GT" sz="6500" b="1" dirty="0">
                <a:ln w="0"/>
                <a:solidFill>
                  <a:schemeClr val="tx1"/>
                </a:solidFill>
              </a:rPr>
            </a:br>
            <a:r>
              <a:rPr lang="es-GT" b="1" dirty="0">
                <a:ln w="0"/>
                <a:solidFill>
                  <a:schemeClr val="tx1"/>
                </a:solidFill>
              </a:rPr>
              <a:t> </a:t>
            </a:r>
            <a:br>
              <a:rPr lang="es-GT" sz="5400" b="1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</a:rPr>
              <a:t>Salmo 139:1-6,23-24.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017510" y="4689071"/>
            <a:ext cx="2006600" cy="1160400"/>
          </a:xfrm>
          <a:prstGeom prst="rightArrowCallou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CA08"/>
            </a:solidFill>
          </a:ln>
        </p:spPr>
        <p:txBody>
          <a:bodyPr anchor="b">
            <a:noAutofit/>
          </a:bodyPr>
          <a:lstStyle/>
          <a:p>
            <a:pPr algn="ctr"/>
            <a:r>
              <a:rPr lang="es-GT" sz="7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6" y="1487244"/>
            <a:ext cx="5846064" cy="51206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329" y="551329"/>
            <a:ext cx="11134165" cy="5755342"/>
          </a:xfrm>
        </p:spPr>
        <p:txBody>
          <a:bodyPr anchor="ctr">
            <a:noAutofit/>
          </a:bodyPr>
          <a:lstStyle/>
          <a:p>
            <a:pPr marL="502920" indent="-457200" algn="just">
              <a:buClrTx/>
              <a:buFont typeface="+mj-lt"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conoce de una manera personal e íntima</a:t>
            </a:r>
            <a:r>
              <a:rPr lang="es-GT" sz="3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0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Él discierne mis necesidades mas intimas, V.1.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Él conoce mis acciones de cada día, V.2. (sentarse, levantarse, caminar, acostarse).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Él conoce mis proyectos, mis sueños, mis deseos, mis propósitos, V.3-4.</a:t>
            </a:r>
          </a:p>
          <a:p>
            <a:pPr marL="1057275" lvl="1" indent="-51435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Él nos cuida y protege, V.5-6. (Nuestra mente no alcanza a comprender esto).</a:t>
            </a:r>
          </a:p>
        </p:txBody>
      </p:sp>
    </p:spTree>
    <p:extLst>
      <p:ext uri="{BB962C8B-B14F-4D97-AF65-F5344CB8AC3E}">
        <p14:creationId xmlns:p14="http://schemas.microsoft.com/office/powerpoint/2010/main" val="369570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551329"/>
            <a:ext cx="11174506" cy="5768789"/>
          </a:xfrm>
        </p:spPr>
        <p:txBody>
          <a:bodyPr anchor="ctr">
            <a:noAutofit/>
          </a:bodyPr>
          <a:lstStyle/>
          <a:p>
            <a:pPr marL="354013" indent="-354013" algn="just">
              <a:buClrTx/>
              <a:buFont typeface="+mj-lt"/>
              <a:buAutoNum type="alphaUcPeriod" startAt="2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 pedir a Dios que nos examine, V.23-24. Razones:</a:t>
            </a:r>
          </a:p>
          <a:p>
            <a:pPr marL="1076325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Para que Dios conozca nuestro corazón y la ansiedad de nuestros pensamientos.</a:t>
            </a:r>
          </a:p>
          <a:p>
            <a:pPr marL="1076325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Para rechazar los perversos caminos de los hombres.</a:t>
            </a:r>
          </a:p>
          <a:p>
            <a:pPr marL="1076325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Para estar seguros que no hay nada ofensivos en nosotros.</a:t>
            </a:r>
          </a:p>
          <a:p>
            <a:pPr marL="1076325" lvl="1" indent="-444500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Para no dejar el camino de Dios.</a:t>
            </a:r>
          </a:p>
        </p:txBody>
      </p:sp>
    </p:spTree>
    <p:extLst>
      <p:ext uri="{BB962C8B-B14F-4D97-AF65-F5344CB8AC3E}">
        <p14:creationId xmlns:p14="http://schemas.microsoft.com/office/powerpoint/2010/main" val="426707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51329"/>
            <a:ext cx="11174506" cy="5755342"/>
          </a:xfrm>
        </p:spPr>
        <p:txBody>
          <a:bodyPr anchor="ctr">
            <a:normAutofit/>
          </a:bodyPr>
          <a:lstStyle/>
          <a:p>
            <a:pPr marL="450850" indent="-450850" algn="just">
              <a:buClrTx/>
              <a:buFont typeface="+mj-lt"/>
              <a:buAutoNum type="alphaUcPeriod" startAt="3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confiar en la fidelidad de Dios, a pesar de nuestros fallos del pasado, y buscar en Él nuestra restauración. Dios nos purificará y nos dirigirá por sus caminos.</a:t>
            </a:r>
          </a:p>
        </p:txBody>
      </p:sp>
    </p:spTree>
    <p:extLst>
      <p:ext uri="{BB962C8B-B14F-4D97-AF65-F5344CB8AC3E}">
        <p14:creationId xmlns:p14="http://schemas.microsoft.com/office/powerpoint/2010/main" val="175069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6000" y="551328"/>
            <a:ext cx="5849620" cy="3792071"/>
          </a:xfrm>
        </p:spPr>
        <p:txBody>
          <a:bodyPr anchor="ctr"/>
          <a:lstStyle/>
          <a:p>
            <a:pPr algn="ctr"/>
            <a:r>
              <a:rPr lang="es-GT" sz="6500" b="1" dirty="0">
                <a:ln w="0"/>
                <a:solidFill>
                  <a:schemeClr val="tx1"/>
                </a:solidFill>
              </a:rPr>
              <a:t>SEÑOR, TÙ SIEMPRE ESTÀS CERCA.</a:t>
            </a:r>
            <a:br>
              <a:rPr lang="es-GT" sz="6500" b="1" dirty="0">
                <a:ln w="0"/>
                <a:solidFill>
                  <a:schemeClr val="tx1"/>
                </a:solidFill>
              </a:rPr>
            </a:br>
            <a:r>
              <a:rPr lang="es-GT" b="1" dirty="0">
                <a:ln w="0"/>
                <a:solidFill>
                  <a:schemeClr val="tx1"/>
                </a:solidFill>
              </a:rPr>
              <a:t> </a:t>
            </a:r>
            <a:br>
              <a:rPr lang="es-GT" sz="5400" b="1" dirty="0">
                <a:ln w="0"/>
                <a:solidFill>
                  <a:schemeClr val="tx1"/>
                </a:solidFill>
              </a:rPr>
            </a:br>
            <a:r>
              <a:rPr lang="es-GT" dirty="0">
                <a:ln w="0"/>
                <a:solidFill>
                  <a:schemeClr val="tx1"/>
                </a:solidFill>
              </a:rPr>
              <a:t>Salmo 139:1-6,23-24.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017510" y="4689071"/>
            <a:ext cx="2006600" cy="1160400"/>
          </a:xfrm>
          <a:prstGeom prst="rightArrowCallou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CA08"/>
            </a:solidFill>
          </a:ln>
        </p:spPr>
        <p:txBody>
          <a:bodyPr anchor="b">
            <a:noAutofit/>
          </a:bodyPr>
          <a:lstStyle/>
          <a:p>
            <a:pPr algn="ctr"/>
            <a:r>
              <a:rPr lang="es-GT" sz="7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36" y="1457302"/>
            <a:ext cx="5846064" cy="51267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07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537882"/>
            <a:ext cx="11174506" cy="5782236"/>
          </a:xfrm>
        </p:spPr>
        <p:txBody>
          <a:bodyPr anchor="ctr">
            <a:noAutofit/>
          </a:bodyPr>
          <a:lstStyle/>
          <a:p>
            <a:pPr marL="542925" indent="-498475" algn="just">
              <a:buClrTx/>
              <a:buAutoNum type="alphaUcPeriod"/>
            </a:pPr>
            <a:r>
              <a:rPr lang="es-GT" sz="40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está presente en todo lugar.</a:t>
            </a:r>
          </a:p>
          <a:p>
            <a:pPr marL="1076325" lvl="1" indent="-455613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Nadie se puede esconder de la presencia de Dios, V.7.</a:t>
            </a:r>
          </a:p>
          <a:p>
            <a:pPr marL="1076325" lvl="1" indent="-455613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Contrastes que muestran la infinita presencia de Dios, V.8-9. (Los cielos, el Seol, el alba, el extremo del mar)</a:t>
            </a:r>
          </a:p>
          <a:p>
            <a:pPr marL="1076325" lvl="1" indent="-455613" algn="just">
              <a:buClrTx/>
              <a:buFont typeface="+mj-lt"/>
              <a:buAutoNum type="arabicParenR"/>
            </a:pPr>
            <a:r>
              <a:rPr lang="es-GT" sz="3800" dirty="0">
                <a:ln w="0"/>
                <a:solidFill>
                  <a:schemeClr val="tx1"/>
                </a:solidFill>
              </a:rPr>
              <a:t>Nadie puede huir de la presencia de Dios, V.10. (Él lo agarra, lo sostiene y lo guía)</a:t>
            </a:r>
          </a:p>
        </p:txBody>
      </p:sp>
    </p:spTree>
    <p:extLst>
      <p:ext uri="{BB962C8B-B14F-4D97-AF65-F5344CB8AC3E}">
        <p14:creationId xmlns:p14="http://schemas.microsoft.com/office/powerpoint/2010/main" val="315965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389</TotalTime>
  <Words>661</Words>
  <Application>Microsoft Office PowerPoint</Application>
  <PresentationFormat>Panorámica</PresentationFormat>
  <Paragraphs>51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Calibri</vt:lpstr>
      <vt:lpstr>Corbel</vt:lpstr>
      <vt:lpstr>Wingdings</vt:lpstr>
      <vt:lpstr>Base</vt:lpstr>
      <vt:lpstr>DIOS CONOCE A LOS SUYOS</vt:lpstr>
      <vt:lpstr>VERSICULO CLAVE:  Examíname, oh Dios, conoce mi corazón; pruébame y conoce mis pensamientos”,  Salmo 139:23. </vt:lpstr>
      <vt:lpstr>INTRODUCCION</vt:lpstr>
      <vt:lpstr>SEÑOR, TÙ ME CONOCES.   Salmo 139:1-6,23-24.</vt:lpstr>
      <vt:lpstr>Presentación de PowerPoint</vt:lpstr>
      <vt:lpstr>Presentación de PowerPoint</vt:lpstr>
      <vt:lpstr>Presentación de PowerPoint</vt:lpstr>
      <vt:lpstr>SEÑOR, TÙ SIEMPRE ESTÀS CERCA.   Salmo 139:1-6,23-24.</vt:lpstr>
      <vt:lpstr>Presentación de PowerPoint</vt:lpstr>
      <vt:lpstr>Presentación de PowerPoint</vt:lpstr>
      <vt:lpstr>Presentación de PowerPoint</vt:lpstr>
      <vt:lpstr>SEÑOR, TÙ ME HICISTE.    Salmo 139:13-18.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El Chiko de Rojo</cp:lastModifiedBy>
  <cp:revision>79</cp:revision>
  <dcterms:created xsi:type="dcterms:W3CDTF">2016-12-08T03:18:22Z</dcterms:created>
  <dcterms:modified xsi:type="dcterms:W3CDTF">2019-07-09T23:09:01Z</dcterms:modified>
</cp:coreProperties>
</file>