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81" r:id="rId9"/>
    <p:sldId id="264" r:id="rId10"/>
    <p:sldId id="265" r:id="rId11"/>
    <p:sldId id="275" r:id="rId12"/>
    <p:sldId id="282" r:id="rId13"/>
    <p:sldId id="267" r:id="rId14"/>
    <p:sldId id="283" r:id="rId15"/>
    <p:sldId id="278" r:id="rId16"/>
    <p:sldId id="269" r:id="rId17"/>
    <p:sldId id="273" r:id="rId18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A67331"/>
    <a:srgbClr val="A7190D"/>
    <a:srgbClr val="3479BD"/>
    <a:srgbClr val="FEE579"/>
    <a:srgbClr val="FDE47F"/>
    <a:srgbClr val="F1F1F1"/>
    <a:srgbClr val="7CBF33"/>
    <a:srgbClr val="E5D8D2"/>
    <a:srgbClr val="A94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94291" autoAdjust="0"/>
  </p:normalViewPr>
  <p:slideViewPr>
    <p:cSldViewPr snapToGrid="0">
      <p:cViewPr varScale="1">
        <p:scale>
          <a:sx n="66" d="100"/>
          <a:sy n="66" d="100"/>
        </p:scale>
        <p:origin x="7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B4854-2844-4780-85BD-80AE7E44EF6E}" type="datetimeFigureOut">
              <a:rPr lang="es-GT" smtClean="0"/>
              <a:t>27/06/2019</a:t>
            </a:fld>
            <a:endParaRPr lang="es-GT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GT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BCA09-2EE5-4E7C-B835-B3091317D525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79123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8BCA09-2EE5-4E7C-B835-B3091317D525}" type="slidenum">
              <a:rPr lang="es-GT" smtClean="0"/>
              <a:t>4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62805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010E4FB-4128-4B07-A710-FB42099C2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2563BC4-97A6-442A-9EF3-F0BA4BB0B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9DCBD95-E0F0-4974-A547-F61DE4CB4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27/06/2019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E8741D9-C26E-493D-A3BC-0A8D2ED4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EDEB703-0557-4DD2-A417-18F11163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444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DCB0BE3-A7B5-44EE-97AB-DB8BB112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80A03EF-4109-45A6-BE0A-E461B1A72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DE44B1C-E9B0-4C8B-A302-D9A3C0B3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27/06/2019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68B65CC-70E8-493E-A39D-D13B615FF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7098984-06F7-464A-8364-99AE1402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5872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409209DA-3207-4E2B-8187-170C817F7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82F6F552-37BE-48BA-8D8B-DF1DDB29F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5976B35-0001-496B-A13A-BA80F807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27/06/2019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A6066EF-597D-4CCD-805F-3FE96BA1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2D53B520-C64B-47AB-A0AE-316E49A7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8020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832CF2C-D343-47CF-A6E6-E2F8F4D42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8F0C030-04DD-42A7-81C7-FF0B4395B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A2ED3712-BB6D-4D9E-8FCB-473703ED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27/06/2019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FA2EDFF-23F3-4CEC-B438-C3A77B9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6B5E3E5E-9312-4D32-A3A4-DE35D5E8D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056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EF2DD03-57AB-47B8-8E49-AFC325007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9DB05D17-C6EC-411A-B782-ECD7DF4D2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F7A0861-63B8-4C4C-A429-28AB7F9A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27/06/2019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B568E5B-11F2-4575-BC30-7891CF60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800F742-FC1D-4EC7-99B9-863A4DB52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8009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6F263D4-F7F5-48F7-AD80-59D29421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9BDF16E3-FF50-464D-B5DB-ECCE88FC1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1A54ED55-E3A4-4C13-B857-70575AF24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B3FC35C6-CEEE-4E78-A42B-B8BDCC8D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27/06/2019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531294E8-46F5-45AE-8A1D-A006EFC3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06754E00-D9F1-4C0D-96D9-276285D3A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055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36A3EE9-9C7E-4089-B979-417F8DC6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9BEBC6CF-5B6E-4B24-B902-4D62DE4E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919FE6FA-0D72-4273-BF59-A7040FCD1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443F8EB4-8604-4423-90FF-72E18285C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F7B187B7-DD47-4A5D-8DB9-C8031DD7C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F1539F42-43F7-40A6-9386-C9814E26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27/06/2019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AF7EF958-BA7B-4B2A-A76F-5485242F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759ED5D4-0B9E-454C-BD73-1B405B7A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8256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3189438-E231-48CA-B4B9-1BBAE9BB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F5789B29-0F8C-4100-A6D0-7A0FD7F4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27/06/2019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48574C80-A7F2-4119-972A-0B92B1C34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D461754A-9397-48F6-BB68-E084B295C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954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57A586D3-3732-4354-9468-90822458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27/06/2019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375BD2E8-03F8-40DF-9AA5-1FC5E2ED5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578BA780-180C-48F6-B9BC-C6F597C83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9891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9A8D44F-3DD2-43F5-AEAE-8F6E31DC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F187BD7-69A2-40FE-ABBD-F13B7E80D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5A8DA540-0029-4629-977C-ECE253F01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46296921-7237-4FEC-BE3E-AA90273A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27/06/2019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DC3D0D3A-CE13-4C87-8E28-AEE0B9F5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D9EAC041-F66D-425B-B527-5F29347A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49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2EF8354-4FAD-4E07-A4F3-3892D43EC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43743618-0902-4195-AAB5-B7D2E64312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16BD5892-8962-4CE7-9C9C-4BCE55051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F5EE2971-54AE-43A0-A500-591555CC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27/06/2019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1B7D863-32C3-407F-AF64-19079AC7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FF85C65B-1C0C-4BBA-8130-C750C921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7051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4000" t="-40000" r="-12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E4FA774F-B7C9-4F04-AC3E-00A2E9B9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91BF4841-26EF-4F2F-A4DB-676D857A6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80E00DD-FAAE-4C80-9E6E-435BF2E68D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C021-B5B3-4871-93CF-AB360676C655}" type="datetimeFigureOut">
              <a:rPr lang="es-GT" smtClean="0"/>
              <a:t>27/06/2019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9F15A19-502A-454C-BEC4-D78A3F7D3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66DE3CBD-9BA9-4D0F-BC6C-380E55E55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522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058243" y="2157413"/>
            <a:ext cx="41713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009242"/>
                </a:solidFill>
              </a:rPr>
              <a:t>BIENVENIDOS</a:t>
            </a:r>
            <a:endParaRPr lang="es-ES" sz="5400" b="1" cap="none" spc="0" dirty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009242"/>
              </a:solidFill>
              <a:effectLst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662572" y="634311"/>
            <a:ext cx="696267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000" b="1" dirty="0">
                <a:ln w="28575" cmpd="sng">
                  <a:solidFill>
                    <a:srgbClr val="D4AC57"/>
                  </a:solidFill>
                  <a:prstDash val="solid"/>
                </a:ln>
                <a:solidFill>
                  <a:srgbClr val="009242"/>
                </a:solidFill>
              </a:rPr>
              <a:t>ESCUELA DOMINICAL</a:t>
            </a:r>
            <a:endParaRPr lang="es-ES" sz="6000" b="1" cap="none" spc="0" dirty="0">
              <a:ln w="28575" cmpd="sng">
                <a:solidFill>
                  <a:srgbClr val="D4AC57"/>
                </a:solidFill>
                <a:prstDash val="solid"/>
              </a:ln>
              <a:solidFill>
                <a:srgbClr val="009242"/>
              </a:solidFill>
              <a:effectLst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85888" y="4357683"/>
            <a:ext cx="9515476" cy="20145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ES_tradnl" sz="3600" b="1" dirty="0">
                <a:solidFill>
                  <a:srgbClr val="D4AC57"/>
                </a:solidFill>
              </a:rPr>
              <a:t>ASAMBLEA DE DIOS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3600" b="1" dirty="0">
                <a:solidFill>
                  <a:srgbClr val="0070C0"/>
                </a:solidFill>
              </a:rPr>
              <a:t>NOMBRE DE SU IGLESIA</a:t>
            </a:r>
          </a:p>
          <a:p>
            <a:pPr marL="0" indent="0">
              <a:spcBef>
                <a:spcPts val="0"/>
              </a:spcBef>
              <a:buNone/>
            </a:pPr>
            <a:endParaRPr lang="es-ES_tradnl" sz="3600" b="1" dirty="0">
              <a:solidFill>
                <a:srgbClr val="0070C0"/>
              </a:solidFill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es-ES_tradnl" sz="3200" b="1" dirty="0">
                <a:solidFill>
                  <a:srgbClr val="0070C0"/>
                </a:solidFill>
              </a:rPr>
              <a:t>PASTORES: SU NOMBRE Y EL DE SU ESPOSA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882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954" y="126873"/>
            <a:ext cx="2078736" cy="202996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130" y="126873"/>
            <a:ext cx="2078736" cy="202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5357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E782D65-6D59-4B30-B18A-CD22EB49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3" y="391886"/>
            <a:ext cx="11190515" cy="6096000"/>
          </a:xfrm>
        </p:spPr>
        <p:txBody>
          <a:bodyPr anchor="ctr">
            <a:normAutofit/>
          </a:bodyPr>
          <a:lstStyle/>
          <a:p>
            <a:pPr marL="542925" lvl="1" indent="-54292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se da cuenta de que sus pecados lo habían deshonrado ante Dios.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necesitaba un corazón puro y una renovación de su espíritu, V.10.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comprendió que necesitaba arreglar su relación con Dios y vivir conforme a lo que es recto ante sus ojos, V.  11. </a:t>
            </a:r>
          </a:p>
          <a:p>
            <a:pPr marL="1430338" lvl="2" indent="-442913" algn="just">
              <a:buFont typeface="+mj-lt"/>
              <a:buAutoNum type="alphaL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no quería el Espíritu Santo se apartara de él, como Saul. (Véase 1 Samuel 15-16)</a:t>
            </a:r>
          </a:p>
          <a:p>
            <a:pPr marL="1430338" lvl="2" indent="-442913" algn="just">
              <a:buFont typeface="+mj-lt"/>
              <a:buAutoNum type="alphaL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pecado endurece el corazón y pone en duda la bondad de Dios, Hebreos 3:13. </a:t>
            </a:r>
          </a:p>
        </p:txBody>
      </p:sp>
    </p:spTree>
    <p:extLst>
      <p:ext uri="{BB962C8B-B14F-4D97-AF65-F5344CB8AC3E}">
        <p14:creationId xmlns:p14="http://schemas.microsoft.com/office/powerpoint/2010/main" val="377653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377371"/>
            <a:ext cx="11146971" cy="6095999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honra el arrepentimiento, cuando hay lamento por el pecado y disposición a humillarse ante Él, el resultado es un corazón puro y entrega a Él.</a:t>
            </a:r>
          </a:p>
        </p:txBody>
      </p:sp>
    </p:spTree>
    <p:extLst>
      <p:ext uri="{BB962C8B-B14F-4D97-AF65-F5344CB8AC3E}">
        <p14:creationId xmlns:p14="http://schemas.microsoft.com/office/powerpoint/2010/main" val="67011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029" y="595081"/>
            <a:ext cx="5573485" cy="3047999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SEÑOR, </a:t>
            </a:r>
            <a:r>
              <a:rPr lang="es-GT" sz="6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ÚSAME.</a:t>
            </a:r>
            <a:endParaRPr lang="es-GT" sz="6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arcador de texto 5">
            <a:extLst>
              <a:ext uri="{FF2B5EF4-FFF2-40B4-BE49-F238E27FC236}">
                <a16:creationId xmlns=""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7029" y="3760337"/>
            <a:ext cx="5573485" cy="1074059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anose="03060902040502070203" pitchFamily="66" charset="0"/>
              </a:rPr>
              <a:t>Salmo 51: 12-19.</a:t>
            </a:r>
          </a:p>
        </p:txBody>
      </p:sp>
      <p:sp>
        <p:nvSpPr>
          <p:cNvPr id="9" name="Elipse 8"/>
          <p:cNvSpPr/>
          <p:nvPr/>
        </p:nvSpPr>
        <p:spPr>
          <a:xfrm>
            <a:off x="2514543" y="4951653"/>
            <a:ext cx="1618456" cy="1143000"/>
          </a:xfrm>
          <a:prstGeom prst="ellipse">
            <a:avLst/>
          </a:prstGeom>
          <a:solidFill>
            <a:srgbClr val="FEE579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730" y="595727"/>
            <a:ext cx="5230368" cy="54989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4306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1158BB9-8B5B-49FA-A389-38A8CAABA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29" y="377372"/>
            <a:ext cx="11176000" cy="6110514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le pide a Dios restauración</a:t>
            </a:r>
            <a:r>
              <a:rPr lang="es-G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pidió que le devolviera el gozo de su salvación, V.12.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sentía el deseo de enseñarles a otros y restaurarlos, V.13.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pidió que lo liberara de homicidios, V.14.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alaba al Señor por su bondad y misericordia, V. 15. (Véase 2 Samuel 12: 13</a:t>
            </a:r>
            <a:r>
              <a:rPr lang="es-G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42925" indent="-542925" algn="just">
              <a:buFont typeface="+mj-lt"/>
              <a:buAutoNum type="alphaUcPeriod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comprendió que Dios busca un sincero arrepentimiento y no solo sacrificios, V.16</a:t>
            </a:r>
            <a:r>
              <a:rPr lang="es-G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 ordenaba que se hicieran sacrificios, Levítico 1-4.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embargo, el sacrificio que le agrada a Dios es un espíritu quebrantado y un corazón contrito y humillado, V.17</a:t>
            </a:r>
            <a:r>
              <a:rPr lang="es-G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G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7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1158BB9-8B5B-49FA-A389-38A8CAABA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29" y="377372"/>
            <a:ext cx="11176000" cy="6110514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reconoce que como rey le había fallado al pueblo</a:t>
            </a:r>
            <a:r>
              <a:rPr lang="es-GT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pidió a Dios que restaurara su favor sobre el reino, V.18.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sabía que al ser restaurados, Dios se deleitaría con los sacrificios de los suyos, V.19. </a:t>
            </a:r>
            <a:endParaRPr lang="es-GT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42925" indent="-54292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es digno de alabanza por las misericordias que otorga en esos momentos en que pecamos contra Él. Acérquese con sincero arrepentimiento, Dios le perdonará y restaurará, 1 Juan 1:9. </a:t>
            </a:r>
          </a:p>
        </p:txBody>
      </p:sp>
    </p:spTree>
    <p:extLst>
      <p:ext uri="{BB962C8B-B14F-4D97-AF65-F5344CB8AC3E}">
        <p14:creationId xmlns:p14="http://schemas.microsoft.com/office/powerpoint/2010/main" val="1082453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0089" y="459254"/>
            <a:ext cx="10796592" cy="5403663"/>
          </a:xfrm>
          <a:prstGeom prst="curvedRightArrow">
            <a:avLst>
              <a:gd name="adj1" fmla="val 46347"/>
              <a:gd name="adj2" fmla="val 50000"/>
              <a:gd name="adj3" fmla="val 25000"/>
            </a:avLst>
          </a:prstGeom>
          <a:solidFill>
            <a:srgbClr val="FEE579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DISCIPULADO Y </a:t>
            </a:r>
            <a:b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113018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A27340A-4578-40AC-8D7F-36DC3845A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29" y="377371"/>
            <a:ext cx="11161485" cy="6110515"/>
          </a:xfrm>
        </p:spPr>
        <p:txBody>
          <a:bodyPr anchor="ctr">
            <a:normAutofit/>
          </a:bodyPr>
          <a:lstStyle/>
          <a:p>
            <a:pPr marL="714375" indent="-71437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arrepentimiento puede ser difícil, es duro humillarnos y reconocer nuestros errores. </a:t>
            </a:r>
          </a:p>
          <a:p>
            <a:pPr marL="714375" indent="-71437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embargo, si acudimos a Dios, tendremos muchas razones para alabarlo y regocijarnos. </a:t>
            </a:r>
          </a:p>
          <a:p>
            <a:pPr marL="714375" indent="-71437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Entonces nos tocará enseñar a otros acerca de un Dios misericordioso que restaura y da nueva vida. </a:t>
            </a:r>
          </a:p>
          <a:p>
            <a:pPr marL="714375" indent="-71437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Acérquese a Dios en busca de restauración y esperanza cuando se ha caído en pecado</a:t>
            </a:r>
            <a:r>
              <a:rPr lang="es-GT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G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931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48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DB903E5D-8E24-49D2-99EA-A332BB8DF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65445"/>
            <a:ext cx="10815638" cy="1800225"/>
          </a:xfrm>
        </p:spPr>
        <p:txBody>
          <a:bodyPr anchor="ctr">
            <a:noAutofit/>
          </a:bodyPr>
          <a:lstStyle/>
          <a:p>
            <a:pPr algn="ctr"/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PERDONA AL PENITENTE O ARREPENTIDO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="" xmlns:a16="http://schemas.microsoft.com/office/drawing/2014/main" id="{F1720A59-E066-4DA9-B554-31884BE1988C}"/>
              </a:ext>
            </a:extLst>
          </p:cNvPr>
          <p:cNvSpPr/>
          <p:nvPr/>
        </p:nvSpPr>
        <p:spPr>
          <a:xfrm>
            <a:off x="319314" y="3321261"/>
            <a:ext cx="51523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“Dios perdona amorosamente a los que se arrepienten de sus pecados</a:t>
            </a:r>
            <a:r>
              <a:rPr lang="es-GT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es-G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309" y="2571613"/>
            <a:ext cx="6270405" cy="40538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138068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2E31D1F-C729-4B09-B58F-8AA49F4AA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1786" y="1152347"/>
            <a:ext cx="5375789" cy="870821"/>
          </a:xfrm>
          <a:ln w="28575">
            <a:solidFill>
              <a:srgbClr val="FEE579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DB37CB85-76D9-44A6-ADE6-DC1CD8EFF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86" y="2023166"/>
            <a:ext cx="5375789" cy="3741816"/>
          </a:xfrm>
          <a:ln w="28575">
            <a:solidFill>
              <a:srgbClr val="FEE579"/>
            </a:solidFill>
          </a:ln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“Los sacrificios de Dios son el espíritu quebrantado; al corazón contrito y humillado no despreciarás tú, oh Dios”, Salmo 51:17.  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="" xmlns:a16="http://schemas.microsoft.com/office/drawing/2014/main" id="{FE8F5E9A-7D1A-489B-B0DE-B79F1E1D4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9" y="1152347"/>
            <a:ext cx="5375787" cy="870820"/>
          </a:xfrm>
          <a:ln w="28575">
            <a:solidFill>
              <a:srgbClr val="3479BD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BÍBLICO: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="" xmlns:a16="http://schemas.microsoft.com/office/drawing/2014/main" id="{976D4BD0-41AA-44B2-A48C-E1323ECA49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8" y="2023166"/>
            <a:ext cx="5375788" cy="3741816"/>
          </a:xfrm>
          <a:ln w="28575">
            <a:solidFill>
              <a:srgbClr val="3479BD"/>
            </a:solidFill>
          </a:ln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51:1-19. </a:t>
            </a:r>
            <a:endParaRPr lang="es-GT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10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7" grpId="0" uiExpand="1" build="p" animBg="1"/>
      <p:bldP spid="8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9E93DC7-FE7B-4BCB-BAC6-650D66B64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029" y="365125"/>
            <a:ext cx="11146971" cy="1100818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DC1726E-4BB4-48FA-99DF-FF2A186D7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29" y="1625599"/>
            <a:ext cx="11146971" cy="4862287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fue un hombre de éxito, pero también lleno de defectos, que cometió pecados terribles. 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embargo, es un ejemplo de lo que significa arrepentirnos y buscar en Dios nuestra restauración.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Biblia define tres conceptos que son clave: misericordia, pureza y restauración. 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Consideremos ahora la manera en que vemos cada uno de ellos en este Salmo</a:t>
            </a:r>
            <a:r>
              <a:rPr lang="es-GT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GT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271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5" y="595081"/>
            <a:ext cx="5588000" cy="3047999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SEÑOR, TEN MISERICORDIA DE </a:t>
            </a:r>
            <a:r>
              <a:rPr lang="es-GT" sz="6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MÍ.</a:t>
            </a:r>
            <a:endParaRPr lang="es-GT" sz="6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arcador de texto 5">
            <a:extLst>
              <a:ext uri="{FF2B5EF4-FFF2-40B4-BE49-F238E27FC236}">
                <a16:creationId xmlns=""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7029" y="3760337"/>
            <a:ext cx="5573485" cy="1074059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anose="03060902040502070203" pitchFamily="66" charset="0"/>
              </a:rPr>
              <a:t>Salmo 51:1-6.   </a:t>
            </a:r>
          </a:p>
        </p:txBody>
      </p:sp>
      <p:sp>
        <p:nvSpPr>
          <p:cNvPr id="9" name="Elipse 8"/>
          <p:cNvSpPr/>
          <p:nvPr/>
        </p:nvSpPr>
        <p:spPr>
          <a:xfrm>
            <a:off x="2514543" y="4951653"/>
            <a:ext cx="1618456" cy="1143000"/>
          </a:xfrm>
          <a:prstGeom prst="ellipse">
            <a:avLst/>
          </a:prstGeom>
          <a:solidFill>
            <a:srgbClr val="FEE579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0266" y="595081"/>
            <a:ext cx="5169408" cy="54989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1679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29" y="377370"/>
            <a:ext cx="11161485" cy="6110515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pecó al adulterar con Betsabé y conspirar para asesinar al esposo con el fin de cubrir su pecado. Entonces el profeta Natán lo enfrentó y David acudió sabiamente a Dios.</a:t>
            </a:r>
          </a:p>
          <a:p>
            <a:pPr marL="542925" indent="-542925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Peticiones de David cuando clamó a Dios, </a:t>
            </a:r>
            <a:r>
              <a:rPr lang="es-GT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V.1-2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pidió que tuviera piedad y misericordia.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pidió que borrara sus rebeliones.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pidió que lo lave y que lo limpie.</a:t>
            </a:r>
          </a:p>
        </p:txBody>
      </p:sp>
    </p:spTree>
    <p:extLst>
      <p:ext uri="{BB962C8B-B14F-4D97-AF65-F5344CB8AC3E}">
        <p14:creationId xmlns:p14="http://schemas.microsoft.com/office/powerpoint/2010/main" val="88949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29" y="391886"/>
            <a:ext cx="11161485" cy="6110514"/>
          </a:xfrm>
        </p:spPr>
        <p:txBody>
          <a:bodyPr anchor="ctr">
            <a:noAutofit/>
          </a:bodyPr>
          <a:lstStyle/>
          <a:p>
            <a:pPr marL="530225" indent="-53022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estaba plenamente consciente de su pecado.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reconoció que había pecado contra Dios, V. 3-4.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sabía que el juicio de Dios es justo, V.4-5.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se dio cuenta que sólo Dios podía restaurar lo mas intimo de su ser, V.6.</a:t>
            </a:r>
          </a:p>
          <a:p>
            <a:pPr marL="530225" lvl="1" indent="-530225" algn="just">
              <a:buFont typeface="+mj-lt"/>
              <a:buAutoNum type="alphaUcPeriod" startAt="4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pone al descubierto el pecado que hay en nuestra vida para recibir su perdón y su restauración. Él quiere manifestar su gracia a todos con este fin. </a:t>
            </a:r>
          </a:p>
        </p:txBody>
      </p:sp>
    </p:spTree>
    <p:extLst>
      <p:ext uri="{BB962C8B-B14F-4D97-AF65-F5344CB8AC3E}">
        <p14:creationId xmlns:p14="http://schemas.microsoft.com/office/powerpoint/2010/main" val="315787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029" y="595081"/>
            <a:ext cx="5573485" cy="3047999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SEÑOR, </a:t>
            </a:r>
            <a:r>
              <a:rPr lang="es-GT" sz="6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LIMPIAME.</a:t>
            </a:r>
            <a:endParaRPr lang="es-GT" sz="6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arcador de texto 5">
            <a:extLst>
              <a:ext uri="{FF2B5EF4-FFF2-40B4-BE49-F238E27FC236}">
                <a16:creationId xmlns=""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7029" y="3760337"/>
            <a:ext cx="5573485" cy="1074059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anose="03060902040502070203" pitchFamily="66" charset="0"/>
              </a:rPr>
              <a:t>Salmo 51:7-11.</a:t>
            </a:r>
          </a:p>
        </p:txBody>
      </p:sp>
      <p:sp>
        <p:nvSpPr>
          <p:cNvPr id="9" name="Elipse 8"/>
          <p:cNvSpPr/>
          <p:nvPr/>
        </p:nvSpPr>
        <p:spPr>
          <a:xfrm>
            <a:off x="2514543" y="4951653"/>
            <a:ext cx="1618456" cy="1143000"/>
          </a:xfrm>
          <a:prstGeom prst="ellipse">
            <a:avLst/>
          </a:prstGeom>
          <a:solidFill>
            <a:srgbClr val="FEE579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634" y="596061"/>
            <a:ext cx="5242560" cy="54985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0429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CE9C9D8-6B0C-471E-9634-01E2EBD26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377371"/>
            <a:ext cx="11146971" cy="6110515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le pide a Dios que lo purifique.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pide que lo limpie de su culpa, de manera que quede más blanco que la nieve, V.7.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pide que le devuelva el gozo que ha perdido por el peso de su pecado, V.8.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pide que lo mire como si él no hubiera pecado, V. 9</a:t>
            </a:r>
            <a:r>
              <a:rPr lang="es-GT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G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155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1307</TotalTime>
  <Words>759</Words>
  <Application>Microsoft Office PowerPoint</Application>
  <PresentationFormat>Panorámica</PresentationFormat>
  <Paragraphs>64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Forte</vt:lpstr>
      <vt:lpstr>Wingdings</vt:lpstr>
      <vt:lpstr>Tema de Office</vt:lpstr>
      <vt:lpstr>Presentación de PowerPoint</vt:lpstr>
      <vt:lpstr>DIOS PERDONA AL PENITENTE O ARREPENTIDO</vt:lpstr>
      <vt:lpstr>Presentación de PowerPoint</vt:lpstr>
      <vt:lpstr>INTRODUCCIÓN</vt:lpstr>
      <vt:lpstr>SEÑOR, TEN MISERICORDIA DE MÍ.</vt:lpstr>
      <vt:lpstr>Presentación de PowerPoint</vt:lpstr>
      <vt:lpstr>Presentación de PowerPoint</vt:lpstr>
      <vt:lpstr>SEÑOR, LIMPIAME.</vt:lpstr>
      <vt:lpstr>Presentación de PowerPoint</vt:lpstr>
      <vt:lpstr>Presentación de PowerPoint</vt:lpstr>
      <vt:lpstr>Presentación de PowerPoint</vt:lpstr>
      <vt:lpstr>SEÑOR, ÚSAME.</vt:lpstr>
      <vt:lpstr>Presentación de PowerPoint</vt:lpstr>
      <vt:lpstr>Presentación de PowerPoint</vt:lpstr>
      <vt:lpstr>DISCIPULADO Y   MINISTERIO EN ACCIÓN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JOSÍAS, EL REFORMADOR</dc:title>
  <dc:creator>Alfonso Gaitán</dc:creator>
  <cp:lastModifiedBy>Alberto A. Gaitan Ortiz</cp:lastModifiedBy>
  <cp:revision>234</cp:revision>
  <dcterms:created xsi:type="dcterms:W3CDTF">2018-01-17T23:38:15Z</dcterms:created>
  <dcterms:modified xsi:type="dcterms:W3CDTF">2019-06-27T16:07:20Z</dcterms:modified>
</cp:coreProperties>
</file>