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70" r:id="rId6"/>
    <p:sldId id="271" r:id="rId7"/>
    <p:sldId id="279" r:id="rId8"/>
    <p:sldId id="261" r:id="rId9"/>
    <p:sldId id="272" r:id="rId10"/>
    <p:sldId id="280" r:id="rId11"/>
    <p:sldId id="262" r:id="rId12"/>
    <p:sldId id="273" r:id="rId13"/>
    <p:sldId id="274" r:id="rId14"/>
    <p:sldId id="267" r:id="rId15"/>
    <p:sldId id="263" r:id="rId16"/>
    <p:sldId id="268" r:id="rId17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6B01"/>
    <a:srgbClr val="4A9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24/06/2019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0451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24/06/2019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260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24/06/2019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3191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24/06/2019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15138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24/06/2019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3970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24/06/2019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8656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24/06/2019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4176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24/06/2019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2061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24/06/2019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4398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24/06/2019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2733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24/06/2019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6292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6000"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50DA1-E5FA-407B-B0E1-664E52A5826F}" type="datetimeFigureOut">
              <a:rPr lang="es-GT" smtClean="0"/>
              <a:t>24/06/2019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329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942102"/>
            <a:ext cx="6104965" cy="5015347"/>
          </a:xfrm>
        </p:spPr>
        <p:txBody>
          <a:bodyPr anchor="ctr">
            <a:noAutofit/>
          </a:bodyPr>
          <a:lstStyle/>
          <a:p>
            <a:pPr algn="ctr"/>
            <a:r>
              <a:rPr lang="es-GT" sz="13800" b="1" dirty="0">
                <a:latin typeface="Bodoni MT Poster Compressed" panose="02070706080601050204" pitchFamily="18" charset="0"/>
              </a:rPr>
              <a:t>DIOS ES MI AYUDADOR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964" y="0"/>
            <a:ext cx="60870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69961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6177" y="376518"/>
            <a:ext cx="5392270" cy="374296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SEÑOR NOS DA LA LIBERTAD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86809" y="5419165"/>
            <a:ext cx="4941155" cy="887506"/>
          </a:xfrm>
        </p:spPr>
        <p:txBody>
          <a:bodyPr anchor="ctr">
            <a:no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40:11-17.</a:t>
            </a:r>
          </a:p>
        </p:txBody>
      </p:sp>
      <p:sp>
        <p:nvSpPr>
          <p:cNvPr id="5" name="Cheurón 4"/>
          <p:cNvSpPr/>
          <p:nvPr/>
        </p:nvSpPr>
        <p:spPr>
          <a:xfrm>
            <a:off x="2450421" y="4255299"/>
            <a:ext cx="1163782" cy="1028047"/>
          </a:xfrm>
          <a:prstGeom prst="ellipse">
            <a:avLst/>
          </a:prstGeom>
          <a:solidFill>
            <a:srgbClr val="386B01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36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389964"/>
            <a:ext cx="11168801" cy="6091517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Hay que reconocer que necesitamos de la ayuda de Dios.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Necesitamos de su misericordia y de su favor, V.11.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Necesitamos que nos proteja con su amor y su fidelidad, V.12.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Necesitamos de su gracia para que no nos deje en nuestros pecados, V.12.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Necesitamos que obre poderosamente para salvarnos, V.13.</a:t>
            </a:r>
          </a:p>
        </p:txBody>
      </p:sp>
    </p:spTree>
    <p:extLst>
      <p:ext uri="{BB962C8B-B14F-4D97-AF65-F5344CB8AC3E}">
        <p14:creationId xmlns:p14="http://schemas.microsoft.com/office/powerpoint/2010/main" val="174579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8" y="389965"/>
            <a:ext cx="11194473" cy="6118411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Hay que reconocer que necesitamos de la protección de Dios.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El Señor nos librará de los planes malvados de nuestros enemigos, V.14.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El Señor confundirá a nuestros enemigos, V.15.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El Señor nos dará regocijo en medio de nuestras tribulaciones, V.16.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El Señor nos ayudará y nos dará libertad, V.17.</a:t>
            </a:r>
          </a:p>
        </p:txBody>
      </p:sp>
    </p:spTree>
    <p:extLst>
      <p:ext uri="{BB962C8B-B14F-4D97-AF65-F5344CB8AC3E}">
        <p14:creationId xmlns:p14="http://schemas.microsoft.com/office/powerpoint/2010/main" val="303153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389964"/>
            <a:ext cx="11147612" cy="611841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dirty="0">
                <a:ea typeface="Yu Mincho" panose="02020400000000000000" pitchFamily="18" charset="-128"/>
              </a:rPr>
              <a:t>Confíe en el amor y la misericordia de Dios, Él nos ayudará en nuestros momentos de desesperación. Clame a Dios con todo su corazón.</a:t>
            </a:r>
          </a:p>
        </p:txBody>
      </p:sp>
    </p:spTree>
    <p:extLst>
      <p:ext uri="{BB962C8B-B14F-4D97-AF65-F5344CB8AC3E}">
        <p14:creationId xmlns:p14="http://schemas.microsoft.com/office/powerpoint/2010/main" val="363267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59254"/>
            <a:ext cx="10515600" cy="5403663"/>
          </a:xfrm>
          <a:prstGeom prst="curvedRightArrow">
            <a:avLst>
              <a:gd name="adj1" fmla="val 46347"/>
              <a:gd name="adj2" fmla="val 50000"/>
              <a:gd name="adj3" fmla="val 25000"/>
            </a:avLst>
          </a:prstGeom>
          <a:solidFill>
            <a:srgbClr val="386B01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b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b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180976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0988" y="376519"/>
            <a:ext cx="11201400" cy="6131857"/>
          </a:xfrm>
        </p:spPr>
        <p:txBody>
          <a:bodyPr anchor="ctr">
            <a:normAutofit lnSpcReduction="10000"/>
          </a:bodyPr>
          <a:lstStyle/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Identificando dos puntos de aplicación de este Salmo:</a:t>
            </a:r>
          </a:p>
          <a:p>
            <a:pPr marL="804863" lvl="1" indent="-347663" algn="just"/>
            <a:r>
              <a:rPr lang="es-GT" sz="3800" dirty="0"/>
              <a:t>Que necesitamos paciencia para esperar en el Señor.</a:t>
            </a:r>
          </a:p>
          <a:p>
            <a:pPr marL="804863" lvl="1" indent="-347663" algn="just"/>
            <a:r>
              <a:rPr lang="es-GT" sz="3800" dirty="0"/>
              <a:t>Que Dios quiere escribir su ley en nuestro corazón, y capacitarnos para hacer su voluntad.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Estas dos cosas se unen para ayudarnos a captar la razón de que podemos confiar en Él en los peores momentos.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Exhortémonos a confiar en Dios cualquiera que sean las circunstancias en que se encuentre hoy.</a:t>
            </a:r>
          </a:p>
        </p:txBody>
      </p:sp>
    </p:spTree>
    <p:extLst>
      <p:ext uri="{BB962C8B-B14F-4D97-AF65-F5344CB8AC3E}">
        <p14:creationId xmlns:p14="http://schemas.microsoft.com/office/powerpoint/2010/main" val="152044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5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8985" y="551328"/>
            <a:ext cx="10724141" cy="1651545"/>
          </a:xfrm>
          <a:ln w="38100">
            <a:solidFill>
              <a:schemeClr val="accent6">
                <a:lumMod val="50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 CENTRAL: </a:t>
            </a:r>
          </a:p>
          <a:p>
            <a:pPr algn="just"/>
            <a:r>
              <a:rPr lang="es-GT" sz="3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“El Señor oye el clamor de su pueblo que pide liberación”. 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88985" y="2554941"/>
            <a:ext cx="10724141" cy="2084294"/>
          </a:xfrm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 </a:t>
            </a:r>
          </a:p>
          <a:p>
            <a:pPr algn="just"/>
            <a:r>
              <a:rPr lang="es-GT" sz="3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“Pacientemente esperé a Jehová, y se inclinó a mí, y oyó mi clamor”, Salmo 40:1.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FE7BB62-3774-48AC-B974-BD015DE82E46}"/>
              </a:ext>
            </a:extLst>
          </p:cNvPr>
          <p:cNvSpPr/>
          <p:nvPr/>
        </p:nvSpPr>
        <p:spPr>
          <a:xfrm>
            <a:off x="788985" y="4990028"/>
            <a:ext cx="10724141" cy="1292662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</a:t>
            </a:r>
          </a:p>
          <a:p>
            <a:pPr algn="ctr"/>
            <a:r>
              <a:rPr lang="pt-BR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40:1-17.  </a:t>
            </a: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959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" grpId="0" uiExpand="1" build="p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8260"/>
            <a:ext cx="10515600" cy="10623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1465728"/>
            <a:ext cx="11161059" cy="5042647"/>
          </a:xfrm>
        </p:spPr>
        <p:txBody>
          <a:bodyPr anchor="ctr">
            <a:noAutofit/>
          </a:bodyPr>
          <a:lstStyle/>
          <a:p>
            <a:pPr algn="just"/>
            <a:r>
              <a:rPr lang="es-GT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Todos enfrentamos tiempos difíciles en esta vida.</a:t>
            </a:r>
          </a:p>
          <a:p>
            <a:pPr algn="just"/>
            <a:r>
              <a:rPr lang="es-GT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David afrontó luchas debido a sus malas decisiones y ataques de sus enemigos.</a:t>
            </a:r>
          </a:p>
          <a:p>
            <a:pPr algn="just"/>
            <a:r>
              <a:rPr lang="es-GT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Sin embargo, constantemente pidió auxilio a Dios quien lo pudo rescatar.</a:t>
            </a:r>
          </a:p>
          <a:p>
            <a:pPr algn="just"/>
            <a:r>
              <a:rPr lang="es-GT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Dios es digno de toda confianza y libertador, tanto en los buenos tiempos como en los malos. </a:t>
            </a:r>
          </a:p>
          <a:p>
            <a:pPr algn="just"/>
            <a:r>
              <a:rPr lang="es-GT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En este Salmo descubrimos los pasos que debemos dar cuando nos encontramos en momentos difíciles.</a:t>
            </a:r>
          </a:p>
        </p:txBody>
      </p:sp>
    </p:spTree>
    <p:extLst>
      <p:ext uri="{BB962C8B-B14F-4D97-AF65-F5344CB8AC3E}">
        <p14:creationId xmlns:p14="http://schemas.microsoft.com/office/powerpoint/2010/main" val="313299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6177" y="376518"/>
            <a:ext cx="5392270" cy="374296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ESPERE EN EL SEÑOR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86809" y="5419165"/>
            <a:ext cx="4941155" cy="887506"/>
          </a:xfrm>
        </p:spPr>
        <p:txBody>
          <a:bodyPr anchor="ctr">
            <a:no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40:1-4.</a:t>
            </a:r>
          </a:p>
        </p:txBody>
      </p:sp>
      <p:sp>
        <p:nvSpPr>
          <p:cNvPr id="5" name="Cheurón 4"/>
          <p:cNvSpPr/>
          <p:nvPr/>
        </p:nvSpPr>
        <p:spPr>
          <a:xfrm>
            <a:off x="2450421" y="4255299"/>
            <a:ext cx="1163782" cy="1028047"/>
          </a:xfrm>
          <a:prstGeom prst="ellipse">
            <a:avLst/>
          </a:prstGeom>
          <a:solidFill>
            <a:srgbClr val="386B01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35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376518"/>
            <a:ext cx="11168801" cy="6118411"/>
          </a:xfrm>
        </p:spPr>
        <p:txBody>
          <a:bodyPr anchor="ctr">
            <a:normAutofit fontScale="92500" lnSpcReduction="10000"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Esperar pacientemente en el Señor no se trata de esperar de brazos cruzados, se trata de esperar actuando.</a:t>
            </a:r>
          </a:p>
          <a:p>
            <a:pPr marL="538163" indent="-538163" algn="just">
              <a:buFont typeface="+mj-lt"/>
              <a:buAutoNum type="alphaUcPeriod"/>
            </a:pPr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Esperar pacientemente en el Señor trae beneficios, V.1-3.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700" dirty="0">
                <a:ea typeface="Yu Mincho" panose="02020400000000000000" pitchFamily="18" charset="-128"/>
              </a:rPr>
              <a:t>Él se inclina para oír mi clamor.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700" dirty="0">
                <a:ea typeface="Yu Mincho" panose="02020400000000000000" pitchFamily="18" charset="-128"/>
              </a:rPr>
              <a:t>Él me saca de la desesperación.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700" dirty="0">
                <a:ea typeface="Yu Mincho" panose="02020400000000000000" pitchFamily="18" charset="-128"/>
              </a:rPr>
              <a:t>Él coloca mis pies sobre peña.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700" dirty="0">
                <a:ea typeface="Yu Mincho" panose="02020400000000000000" pitchFamily="18" charset="-128"/>
              </a:rPr>
              <a:t>Él endereza mis pasos.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700" dirty="0">
                <a:ea typeface="Yu Mincho" panose="02020400000000000000" pitchFamily="18" charset="-128"/>
              </a:rPr>
              <a:t>Él pone un cantico nuevo de alabanza en mi boca.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700" dirty="0">
                <a:ea typeface="Yu Mincho" panose="02020400000000000000" pitchFamily="18" charset="-128"/>
              </a:rPr>
              <a:t>Él obra en mi para un testimonio efectivo para los demás. “Verán esto muchos…”</a:t>
            </a:r>
          </a:p>
        </p:txBody>
      </p:sp>
    </p:spTree>
    <p:extLst>
      <p:ext uri="{BB962C8B-B14F-4D97-AF65-F5344CB8AC3E}">
        <p14:creationId xmlns:p14="http://schemas.microsoft.com/office/powerpoint/2010/main" val="264587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363071"/>
            <a:ext cx="11174506" cy="6131858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Esperar pacientemente en el Señor es poner mi confianza en Él, V.3-4.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Es bienaventurado o realizado.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Es capaz de rechazar toda conducta inmoral.</a:t>
            </a:r>
          </a:p>
          <a:p>
            <a:pPr marL="1433513" lvl="2" indent="-533400" algn="just">
              <a:buFont typeface="+mj-lt"/>
              <a:buAutoNum type="alphaLcParenR"/>
            </a:pPr>
            <a:r>
              <a:rPr lang="es-GT" sz="3200" dirty="0">
                <a:ea typeface="Yu Mincho" panose="02020400000000000000" pitchFamily="18" charset="-128"/>
              </a:rPr>
              <a:t>No sigue a los soberbios u orgullos.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3200" dirty="0">
                <a:ea typeface="Yu Mincho" panose="02020400000000000000" pitchFamily="18" charset="-128"/>
              </a:rPr>
              <a:t>No sigue a los mentirosos o fanfarrones. </a:t>
            </a:r>
            <a:endParaRPr lang="es-GT" sz="3600" dirty="0">
              <a:ea typeface="Yu Mincho" panose="02020400000000000000" pitchFamily="18" charset="-128"/>
            </a:endParaRPr>
          </a:p>
          <a:p>
            <a:pPr marL="538163" indent="-538163" algn="just">
              <a:buFont typeface="+mj-lt"/>
              <a:buAutoNum type="alphaUcPeriod" startAt="3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Aprenda a confiar que Dios está brando, incluso cuando usted no lo puede ver. Será bendecido cuando siga los caminos del Señor.</a:t>
            </a:r>
          </a:p>
        </p:txBody>
      </p:sp>
    </p:spTree>
    <p:extLst>
      <p:ext uri="{BB962C8B-B14F-4D97-AF65-F5344CB8AC3E}">
        <p14:creationId xmlns:p14="http://schemas.microsoft.com/office/powerpoint/2010/main" val="319446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6177" y="376518"/>
            <a:ext cx="5392270" cy="374296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PROCLAME LAS PODEROSAS OBRAS DEL SEÑOR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86809" y="5419165"/>
            <a:ext cx="4941155" cy="887506"/>
          </a:xfrm>
        </p:spPr>
        <p:txBody>
          <a:bodyPr anchor="ctr">
            <a:no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40:5-10.</a:t>
            </a:r>
          </a:p>
        </p:txBody>
      </p:sp>
      <p:sp>
        <p:nvSpPr>
          <p:cNvPr id="5" name="Cheurón 4"/>
          <p:cNvSpPr/>
          <p:nvPr/>
        </p:nvSpPr>
        <p:spPr>
          <a:xfrm>
            <a:off x="2450421" y="4255299"/>
            <a:ext cx="1163782" cy="1028047"/>
          </a:xfrm>
          <a:prstGeom prst="ellipse">
            <a:avLst/>
          </a:prstGeom>
          <a:solidFill>
            <a:srgbClr val="386B01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904" y="0"/>
            <a:ext cx="61020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22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6" y="376519"/>
            <a:ext cx="11168800" cy="6118410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Las obras de Dios son maravillosas y milagrosas, nadie se compara con ÉL, V.5.</a:t>
            </a:r>
          </a:p>
          <a:p>
            <a:pPr marL="538163" indent="-538163" algn="just">
              <a:buFont typeface="+mj-lt"/>
              <a:buAutoNum type="alphaUcPeriod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¿Cómo debemos responder a las poderosas obras de Dios?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Lo que Dios quiere es fidelidad, mas que sacrificios y ofrendas, V.6.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a typeface="Yu Mincho" panose="02020400000000000000" pitchFamily="18" charset="-128"/>
              </a:rPr>
              <a:t>Lo que Dios quiere es una obediencia sincera, V.7-8. Ejemplos: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>
                <a:ea typeface="Yu Mincho" panose="02020400000000000000" pitchFamily="18" charset="-128"/>
              </a:rPr>
              <a:t>El esclavo que llegaba a amar a su amo, le perforaban la oreja, Deuteronomio 15:16.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>
                <a:ea typeface="Yu Mincho" panose="02020400000000000000" pitchFamily="18" charset="-128"/>
              </a:rPr>
              <a:t>El Señor Jesucristo manifestó una obediencia voluntaria, Él se entregó en sacrificio por nosotros, Hebreos 10:5-7.</a:t>
            </a:r>
          </a:p>
        </p:txBody>
      </p:sp>
    </p:spTree>
    <p:extLst>
      <p:ext uri="{BB962C8B-B14F-4D97-AF65-F5344CB8AC3E}">
        <p14:creationId xmlns:p14="http://schemas.microsoft.com/office/powerpoint/2010/main" val="398934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3" y="363071"/>
            <a:ext cx="11161058" cy="6145305"/>
          </a:xfrm>
        </p:spPr>
        <p:txBody>
          <a:bodyPr anchor="ctr">
            <a:normAutofit/>
          </a:bodyPr>
          <a:lstStyle/>
          <a:p>
            <a:pPr marL="531813" indent="-531813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Los que son de Dios deben proclamar continuamente sus bondadosas obras.</a:t>
            </a:r>
          </a:p>
          <a:p>
            <a:pPr marL="981075" lvl="1" indent="-523875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Compartir las buenas nuevas de lo que Dios ha hecho en nuestra vida, V.9.</a:t>
            </a:r>
          </a:p>
          <a:p>
            <a:pPr marL="981075" lvl="1" indent="-523875" algn="just">
              <a:buFont typeface="+mj-lt"/>
              <a:buAutoNum type="arabicParenR"/>
            </a:pPr>
            <a:r>
              <a:rPr lang="es-GT" sz="3600" dirty="0">
                <a:ea typeface="Yu Mincho" panose="02020400000000000000" pitchFamily="18" charset="-128"/>
              </a:rPr>
              <a:t>Compartir las buenas nuevas de un Dios totalmente justo y bueno, V.10.</a:t>
            </a:r>
          </a:p>
          <a:p>
            <a:pPr marL="531813" indent="-531813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Procure que su manera de vivir y sus palabras den testimonio de las poderosas obras del Señor. Esté dispuesto a seguir fielmente sus caminos.</a:t>
            </a:r>
          </a:p>
        </p:txBody>
      </p:sp>
    </p:spTree>
    <p:extLst>
      <p:ext uri="{BB962C8B-B14F-4D97-AF65-F5344CB8AC3E}">
        <p14:creationId xmlns:p14="http://schemas.microsoft.com/office/powerpoint/2010/main" val="212187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711</Words>
  <Application>Microsoft Office PowerPoint</Application>
  <PresentationFormat>Panorámica</PresentationFormat>
  <Paragraphs>63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Bodoni MT Poster Compressed</vt:lpstr>
      <vt:lpstr>Calibri</vt:lpstr>
      <vt:lpstr>Calibri Light</vt:lpstr>
      <vt:lpstr>Wingdings</vt:lpstr>
      <vt:lpstr>Tema de Office</vt:lpstr>
      <vt:lpstr>DIOS ES MI AYUDADOR</vt:lpstr>
      <vt:lpstr>Presentación de PowerPoint</vt:lpstr>
      <vt:lpstr>INTRODUCCIÓN</vt:lpstr>
      <vt:lpstr>ESPERE EN EL SEÑOR</vt:lpstr>
      <vt:lpstr>Presentación de PowerPoint</vt:lpstr>
      <vt:lpstr>Presentación de PowerPoint</vt:lpstr>
      <vt:lpstr>PROCLAME LAS PODEROSAS OBRAS DEL SEÑOR</vt:lpstr>
      <vt:lpstr>Presentación de PowerPoint</vt:lpstr>
      <vt:lpstr>Presentación de PowerPoint</vt:lpstr>
      <vt:lpstr>EL SEÑOR NOS DA LA LIBERTAD</vt:lpstr>
      <vt:lpstr>Presentación de PowerPoint</vt:lpstr>
      <vt:lpstr>Presentación de PowerPoint</vt:lpstr>
      <vt:lpstr>Presentación de PowerPoint</vt:lpstr>
      <vt:lpstr>DISCIPULADO Y    MINISTERIO EN ACCIÓN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FIN DE LA CAUTIVIDAD</dc:title>
  <dc:creator>Alberto A. Gaitan Ortiz</dc:creator>
  <cp:lastModifiedBy>El Chiko de Rojo</cp:lastModifiedBy>
  <cp:revision>122</cp:revision>
  <dcterms:created xsi:type="dcterms:W3CDTF">2018-03-21T16:47:09Z</dcterms:created>
  <dcterms:modified xsi:type="dcterms:W3CDTF">2019-06-24T18:52:17Z</dcterms:modified>
</cp:coreProperties>
</file>