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9" r:id="rId7"/>
    <p:sldId id="274" r:id="rId8"/>
    <p:sldId id="260" r:id="rId9"/>
    <p:sldId id="271" r:id="rId10"/>
    <p:sldId id="275" r:id="rId11"/>
    <p:sldId id="261" r:id="rId12"/>
    <p:sldId id="273" r:id="rId13"/>
    <p:sldId id="268" r:id="rId14"/>
    <p:sldId id="262" r:id="rId15"/>
    <p:sldId id="263" r:id="rId16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C61C"/>
    <a:srgbClr val="E3D8B9"/>
    <a:srgbClr val="E7F0F9"/>
    <a:srgbClr val="FFF8E5"/>
    <a:srgbClr val="EDF5E7"/>
    <a:srgbClr val="E6F2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17/06/2019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1599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17/06/2019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83201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17/06/2019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4527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17/06/2019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37129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17/06/2019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79328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17/06/2019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3917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17/06/2019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15523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17/06/2019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9787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17/06/2019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37056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17/06/2019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73004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17/06/2019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81267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2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F5C73-BA7F-4A47-AE19-7FD956CB3617}" type="datetimeFigureOut">
              <a:rPr lang="es-GT" smtClean="0"/>
              <a:t>17/06/2019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3487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6743" y="987424"/>
            <a:ext cx="4782457" cy="4873625"/>
          </a:xfrm>
        </p:spPr>
        <p:txBody>
          <a:bodyPr anchor="ctr">
            <a:normAutofit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ES BUENO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334D97E-35EE-4F31-9846-59E0B287F7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987424"/>
            <a:ext cx="6496050" cy="48736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16932982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6" y="672776"/>
            <a:ext cx="6095998" cy="2433918"/>
          </a:xfrm>
        </p:spPr>
        <p:txBody>
          <a:bodyPr anchor="ctr">
            <a:normAutofit/>
          </a:bodyPr>
          <a:lstStyle/>
          <a:p>
            <a:pPr algn="ctr"/>
            <a:r>
              <a:rPr lang="es-GT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CONFÍE EN EL SEÑOR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0" y="4753306"/>
            <a:ext cx="6095992" cy="968188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 34: 15-22.</a:t>
            </a:r>
          </a:p>
        </p:txBody>
      </p:sp>
      <p:sp>
        <p:nvSpPr>
          <p:cNvPr id="5" name="Cheurón 4"/>
          <p:cNvSpPr/>
          <p:nvPr/>
        </p:nvSpPr>
        <p:spPr>
          <a:xfrm>
            <a:off x="2199073" y="3531683"/>
            <a:ext cx="1697839" cy="779930"/>
          </a:xfrm>
          <a:prstGeom prst="chevron">
            <a:avLst>
              <a:gd name="adj" fmla="val 28523"/>
            </a:avLst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4800" b="1" dirty="0">
                <a:solidFill>
                  <a:schemeClr val="bg1"/>
                </a:solidFill>
              </a:rPr>
              <a:t>3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3482E5C-F543-488C-B9A2-7A2630D7C1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2" y="0"/>
            <a:ext cx="6093954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53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54181"/>
            <a:ext cx="11166764" cy="5749637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Confiar en Dios es clave para vivir bajo los cuidados de Dios.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Señor nos mira y sus oídos están atentos a nuestro clamor, pero Él está contra los que hacen mal, V.15-16.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Señor nos escucha y nos libra, V.17-18.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Señor está cerca de nosotros en nuestros momentos de mayor aflicción, V:18.</a:t>
            </a:r>
          </a:p>
        </p:txBody>
      </p:sp>
    </p:spTree>
    <p:extLst>
      <p:ext uri="{BB962C8B-B14F-4D97-AF65-F5344CB8AC3E}">
        <p14:creationId xmlns:p14="http://schemas.microsoft.com/office/powerpoint/2010/main" val="360575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389965"/>
            <a:ext cx="11180618" cy="5927708"/>
          </a:xfrm>
        </p:spPr>
        <p:txBody>
          <a:bodyPr anchor="ctr">
            <a:noAutofit/>
          </a:bodyPr>
          <a:lstStyle/>
          <a:p>
            <a:pPr marL="623888" indent="-623888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Confiar en Dios es aferrarse a la fidelidad de Dios.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Señor camina juntos a los suyos, V. 19.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Señor cuida de los suyos, V.20.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Señor nos librará de los malvados, V.21.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Señor nos redime y nos salva, V.22.</a:t>
            </a:r>
          </a:p>
          <a:p>
            <a:pPr marL="623888" lvl="1" indent="-623888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cristianos debemos aferrarnos a las promesas de Dios cuando enfrentamos las dificultades de la vida. Dios nos escucha cuando clamamos a Él.</a:t>
            </a:r>
          </a:p>
        </p:txBody>
      </p:sp>
    </p:spTree>
    <p:extLst>
      <p:ext uri="{BB962C8B-B14F-4D97-AF65-F5344CB8AC3E}">
        <p14:creationId xmlns:p14="http://schemas.microsoft.com/office/powerpoint/2010/main" val="252928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838200" y="459254"/>
            <a:ext cx="10515600" cy="5403663"/>
          </a:xfrm>
          <a:prstGeom prst="curvedRightArrow">
            <a:avLst>
              <a:gd name="adj1" fmla="val 42571"/>
              <a:gd name="adj2" fmla="val 50000"/>
              <a:gd name="adj3" fmla="val 25000"/>
            </a:avLst>
          </a:prstGeom>
          <a:solidFill>
            <a:srgbClr val="72C61C"/>
          </a:solidFill>
          <a:ln>
            <a:noFill/>
          </a:ln>
          <a:scene3d>
            <a:camera prst="isometricOffAxis2Left"/>
            <a:lightRig rig="threePt" dir="t"/>
          </a:scene3d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GT" sz="8000" b="1" dirty="0">
              <a:ln w="10160">
                <a:solidFill>
                  <a:schemeClr val="accent5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s-GT" sz="8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DISCIPULADO Y </a:t>
            </a:r>
          </a:p>
          <a:p>
            <a:pPr algn="ctr"/>
            <a:br>
              <a:rPr lang="es-GT" sz="8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8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MINISTERIO EN ACCIÓN</a:t>
            </a:r>
          </a:p>
        </p:txBody>
      </p:sp>
    </p:spTree>
    <p:extLst>
      <p:ext uri="{BB962C8B-B14F-4D97-AF65-F5344CB8AC3E}">
        <p14:creationId xmlns:p14="http://schemas.microsoft.com/office/powerpoint/2010/main" val="2424006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26473"/>
            <a:ext cx="11180618" cy="5791200"/>
          </a:xfrm>
        </p:spPr>
        <p:txBody>
          <a:bodyPr anchor="ctr">
            <a:noAutofit/>
          </a:bodyPr>
          <a:lstStyle/>
          <a:p>
            <a:pPr algn="just"/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Tome la decisión de alabar a Dios y darle gracias, cualquiera que sea su situación en la vida.</a:t>
            </a:r>
          </a:p>
          <a:p>
            <a:pPr algn="just"/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Busque a Dios, busque la paz y sirva con amor al prójimo.</a:t>
            </a:r>
          </a:p>
          <a:p>
            <a:pPr algn="just"/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Conságrese nuevamente a una vida dedicada a amar a Dios y a confiar en Él.</a:t>
            </a:r>
          </a:p>
          <a:p>
            <a:pPr algn="just"/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Ore para vivir de una manera que manifieste su entrega a un Dios bueno y amoroso.</a:t>
            </a:r>
          </a:p>
        </p:txBody>
      </p:sp>
    </p:spTree>
    <p:extLst>
      <p:ext uri="{BB962C8B-B14F-4D97-AF65-F5344CB8AC3E}">
        <p14:creationId xmlns:p14="http://schemas.microsoft.com/office/powerpoint/2010/main" val="129068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D48A3F0-6BEE-412B-832A-4F4B4A2F0F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" y="1534"/>
            <a:ext cx="12187909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01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526473" y="4876800"/>
            <a:ext cx="11166763" cy="1353253"/>
          </a:xfrm>
          <a:noFill/>
          <a:ln w="28575">
            <a:solidFill>
              <a:srgbClr val="FFC000"/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 BÍBLICO: </a:t>
            </a: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 34:1-22.</a:t>
            </a:r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>
          <a:xfrm>
            <a:off x="526473" y="2511137"/>
            <a:ext cx="11166763" cy="2015835"/>
          </a:xfrm>
          <a:noFill/>
          <a:ln w="28575">
            <a:solidFill>
              <a:srgbClr val="0070C0"/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CLAVE:</a:t>
            </a:r>
          </a:p>
          <a:p>
            <a:pPr marL="0" indent="0" algn="ctr">
              <a:buNone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“Bendeciré a Jehová en todo tiempo; su alabanza estará de continuo en mi boca”, Salmo 34:1.</a:t>
            </a:r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526473" y="627947"/>
            <a:ext cx="11166763" cy="1533362"/>
          </a:xfrm>
          <a:noFill/>
          <a:ln w="28575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VERDAD CENTRAL: </a:t>
            </a:r>
            <a:b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“Dios es bueno y digno de toda alabanza”.</a:t>
            </a:r>
          </a:p>
        </p:txBody>
      </p:sp>
    </p:spTree>
    <p:extLst>
      <p:ext uri="{BB962C8B-B14F-4D97-AF65-F5344CB8AC3E}">
        <p14:creationId xmlns:p14="http://schemas.microsoft.com/office/powerpoint/2010/main" val="251141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8" grpId="0" uiExpand="1" build="p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6473" y="360218"/>
            <a:ext cx="11166763" cy="1080656"/>
          </a:xfrm>
        </p:spPr>
        <p:txBody>
          <a:bodyPr>
            <a:normAutofit/>
          </a:bodyPr>
          <a:lstStyle/>
          <a:p>
            <a:pPr algn="ctr"/>
            <a:r>
              <a:rPr lang="es-GT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1607128"/>
            <a:ext cx="11166763" cy="4710546"/>
          </a:xfrm>
        </p:spPr>
        <p:txBody>
          <a:bodyPr anchor="ctr">
            <a:normAutofit fontScale="92500" lnSpcReduction="20000"/>
          </a:bodyPr>
          <a:lstStyle/>
          <a:p>
            <a:pPr algn="just"/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Explicando las siguientes afirmaciones:</a:t>
            </a:r>
          </a:p>
          <a:p>
            <a:pPr lvl="1" indent="-422275" algn="just">
              <a:buFont typeface="Wingdings" panose="05000000000000000000" pitchFamily="2" charset="2"/>
              <a:buChar char="ü"/>
            </a:pPr>
            <a:r>
              <a:rPr lang="es-GT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es bueno todo el tiempo.</a:t>
            </a:r>
          </a:p>
          <a:p>
            <a:pPr lvl="1" indent="-422275" algn="just">
              <a:buFont typeface="Wingdings" panose="05000000000000000000" pitchFamily="2" charset="2"/>
              <a:buChar char="ü"/>
            </a:pPr>
            <a:r>
              <a:rPr lang="es-GT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pueblo de Dios debe tener un sano temor del Señor.</a:t>
            </a:r>
          </a:p>
          <a:p>
            <a:pPr algn="just"/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Observe que no hay conflicto alguno entre estas dos afirmaciones.</a:t>
            </a:r>
          </a:p>
          <a:p>
            <a:pPr algn="just"/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importante que estemos convencidos de que Dios es bueno. </a:t>
            </a:r>
          </a:p>
          <a:p>
            <a:pPr algn="just"/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que, al mismo tiempo, tengamos y manifestemos el temor del Señor.</a:t>
            </a:r>
          </a:p>
        </p:txBody>
      </p:sp>
    </p:spTree>
    <p:extLst>
      <p:ext uri="{BB962C8B-B14F-4D97-AF65-F5344CB8AC3E}">
        <p14:creationId xmlns:p14="http://schemas.microsoft.com/office/powerpoint/2010/main" val="60143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6" y="672776"/>
            <a:ext cx="6095998" cy="2433918"/>
          </a:xfrm>
        </p:spPr>
        <p:txBody>
          <a:bodyPr anchor="ctr">
            <a:normAutofit/>
          </a:bodyPr>
          <a:lstStyle/>
          <a:p>
            <a:pPr algn="ctr"/>
            <a:r>
              <a:rPr lang="es-GT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BENDIGA AL SEÑOR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0" y="4753306"/>
            <a:ext cx="6095992" cy="968188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 34:1-7.</a:t>
            </a:r>
          </a:p>
        </p:txBody>
      </p:sp>
      <p:sp>
        <p:nvSpPr>
          <p:cNvPr id="5" name="Cheurón 4"/>
          <p:cNvSpPr/>
          <p:nvPr/>
        </p:nvSpPr>
        <p:spPr>
          <a:xfrm>
            <a:off x="2199073" y="3531683"/>
            <a:ext cx="1697839" cy="779930"/>
          </a:xfrm>
          <a:prstGeom prst="chevron">
            <a:avLst>
              <a:gd name="adj" fmla="val 28523"/>
            </a:avLst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4800" b="1" dirty="0">
                <a:solidFill>
                  <a:schemeClr val="bg1"/>
                </a:solidFill>
              </a:rPr>
              <a:t>1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61E1001-FAB2-4ED1-AD1D-B99B58976B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046" y="0"/>
            <a:ext cx="6093954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12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2618" y="543170"/>
            <a:ext cx="11166763" cy="5760648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Bendecir al Señor es expresar nuestra gratitud o alabanza a Dios por todo lo bueno que Él ha hecho por nosotros.</a:t>
            </a:r>
          </a:p>
          <a:p>
            <a:pPr marL="538163" indent="-538163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expresar nuestra gratitud o alabanza a Dios se debe tomar en cuenta lo siguiente: </a:t>
            </a:r>
            <a:endParaRPr lang="es-GT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00113" lvl="1" indent="-539750" algn="just">
              <a:buFont typeface="+mj-lt"/>
              <a:buAutoNum type="arabicParenR"/>
            </a:pPr>
            <a:r>
              <a:rPr lang="es-GT" sz="3600" dirty="0"/>
              <a:t>Debe ser constante, V.1.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3600" dirty="0"/>
              <a:t>Debe estar centrada en Dios, V.1.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3600" dirty="0"/>
              <a:t>Debe ser producto de mi corazón agradecido, V.2.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3600" dirty="0"/>
              <a:t>Debe ser una expresión personal y congregacional, V.3.</a:t>
            </a:r>
          </a:p>
        </p:txBody>
      </p:sp>
    </p:spTree>
    <p:extLst>
      <p:ext uri="{BB962C8B-B14F-4D97-AF65-F5344CB8AC3E}">
        <p14:creationId xmlns:p14="http://schemas.microsoft.com/office/powerpoint/2010/main" val="266235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40327"/>
            <a:ext cx="11180618" cy="5763491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expresar nuestra gratitud o alabanza a Dios hay que meditar en la bondad de Dios.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3600" dirty="0"/>
              <a:t>El me escucha y libra de todos mis temores, V.4,6.</a:t>
            </a:r>
          </a:p>
          <a:p>
            <a:pPr marL="900113" lvl="1" indent="-539750" algn="just">
              <a:buFont typeface="+mj-lt"/>
              <a:buAutoNum type="arabicParenR"/>
            </a:pPr>
            <a:r>
              <a:rPr lang="es-GT" sz="3600" dirty="0"/>
              <a:t>El me cuida, protege y levanta, V.5,7. Véase Números 6:25; Mateo 4:5,6.</a:t>
            </a:r>
          </a:p>
          <a:p>
            <a:pPr marL="538163" indent="-538163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cristianos tienen muchas cosas de las cuales estar agradecidos, y esa gratitud debe ser evidente. Dios ayuda los suyos.</a:t>
            </a:r>
          </a:p>
        </p:txBody>
      </p:sp>
    </p:spTree>
    <p:extLst>
      <p:ext uri="{BB962C8B-B14F-4D97-AF65-F5344CB8AC3E}">
        <p14:creationId xmlns:p14="http://schemas.microsoft.com/office/powerpoint/2010/main" val="574105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6" y="672776"/>
            <a:ext cx="6095998" cy="2433918"/>
          </a:xfrm>
        </p:spPr>
        <p:txBody>
          <a:bodyPr anchor="ctr">
            <a:normAutofit/>
          </a:bodyPr>
          <a:lstStyle/>
          <a:p>
            <a:pPr algn="ctr"/>
            <a:r>
              <a:rPr lang="es-GT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 AL SEÑOR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0" y="4753306"/>
            <a:ext cx="6095992" cy="968188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 34:8-14.</a:t>
            </a:r>
          </a:p>
        </p:txBody>
      </p:sp>
      <p:sp>
        <p:nvSpPr>
          <p:cNvPr id="5" name="Cheurón 4"/>
          <p:cNvSpPr/>
          <p:nvPr/>
        </p:nvSpPr>
        <p:spPr>
          <a:xfrm>
            <a:off x="2199073" y="3531683"/>
            <a:ext cx="1697839" cy="779930"/>
          </a:xfrm>
          <a:prstGeom prst="chevron">
            <a:avLst>
              <a:gd name="adj" fmla="val 28523"/>
            </a:avLst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4800" b="1" dirty="0">
                <a:solidFill>
                  <a:schemeClr val="bg1"/>
                </a:solidFill>
              </a:rPr>
              <a:t>2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969E1BB8-E37B-4E18-850E-E99AF9509A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2" y="0"/>
            <a:ext cx="6093954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931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4" y="554182"/>
            <a:ext cx="11166762" cy="5749636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Temor a Dios es manifestar una vida de piedad que corresponda a la bondad de Dios.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Este principio se expresa en el Nuevo Testamento, Efesios 2:10, Santiago 2:26.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Esta idea está ilustrada con tres imperativos: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600" dirty="0"/>
              <a:t>El cristiano debe gustar y ver; V.1. “Comprobar que es bueno y deleitarse en Dios”.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600" dirty="0"/>
              <a:t>El cristiano debe temer a Jehová, V.9. “Reverenciar y respetar a Dios”.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600" dirty="0"/>
              <a:t>El cristiano debe buscar a Jehová, V.10. “Anhelar tener comunión con Dios”. </a:t>
            </a:r>
          </a:p>
        </p:txBody>
      </p:sp>
    </p:spTree>
    <p:extLst>
      <p:ext uri="{BB962C8B-B14F-4D97-AF65-F5344CB8AC3E}">
        <p14:creationId xmlns:p14="http://schemas.microsoft.com/office/powerpoint/2010/main" val="182806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40327"/>
            <a:ext cx="11166763" cy="5763491"/>
          </a:xfrm>
        </p:spPr>
        <p:txBody>
          <a:bodyPr anchor="ctr">
            <a:noAutofit/>
          </a:bodyPr>
          <a:lstStyle/>
          <a:p>
            <a:pPr marL="442913" indent="-442913" algn="just">
              <a:buFont typeface="+mj-lt"/>
              <a:buAutoNum type="alphaUcPeriod" startAt="2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andar en el temor de Dios hay que tomar en cuenta lo siguiente: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Estar dispuestos a ser enseñados, V.11.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Anhelar una vida realmente buena, V. 12.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Desechar las palabras malintencionadas y las mentiras, V.13.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Renunciar a la maldad para buscar la bondad y la paz, V.14.</a:t>
            </a:r>
          </a:p>
          <a:p>
            <a:pPr marL="457200" lvl="1" indent="-457200" algn="just">
              <a:buFont typeface="+mj-lt"/>
              <a:buAutoNum type="alphaUcPeriod" startAt="3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cristianos sabios deciden ordenar su vida de acuerdo a la voluntad de Dios. Este es el resultado de lo que significa temer al Señor</a:t>
            </a:r>
          </a:p>
        </p:txBody>
      </p:sp>
    </p:spTree>
    <p:extLst>
      <p:ext uri="{BB962C8B-B14F-4D97-AF65-F5344CB8AC3E}">
        <p14:creationId xmlns:p14="http://schemas.microsoft.com/office/powerpoint/2010/main" val="147310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681</Words>
  <Application>Microsoft Office PowerPoint</Application>
  <PresentationFormat>Panorámica</PresentationFormat>
  <Paragraphs>60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Tema de Office</vt:lpstr>
      <vt:lpstr>DIOS ES BUENO</vt:lpstr>
      <vt:lpstr>VERDAD CENTRAL:  “Dios es bueno y digno de toda alabanza”.</vt:lpstr>
      <vt:lpstr>INTRODUCCIÓN:</vt:lpstr>
      <vt:lpstr>BENDIGA AL SEÑOR</vt:lpstr>
      <vt:lpstr>Presentación de PowerPoint</vt:lpstr>
      <vt:lpstr>Presentación de PowerPoint</vt:lpstr>
      <vt:lpstr>TEMA AL SEÑOR</vt:lpstr>
      <vt:lpstr>Presentación de PowerPoint</vt:lpstr>
      <vt:lpstr>Presentación de PowerPoint</vt:lpstr>
      <vt:lpstr>CONFÍE EN EL SEÑOR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MINISTROS DEL NUEVO PACTO</dc:title>
  <dc:creator>Alberto A. Gaitan Ortiz</dc:creator>
  <cp:lastModifiedBy>El Chiko de Rojo</cp:lastModifiedBy>
  <cp:revision>68</cp:revision>
  <dcterms:created xsi:type="dcterms:W3CDTF">2018-04-12T14:00:41Z</dcterms:created>
  <dcterms:modified xsi:type="dcterms:W3CDTF">2019-06-17T16:43:59Z</dcterms:modified>
</cp:coreProperties>
</file>