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79" r:id="rId7"/>
    <p:sldId id="273" r:id="rId8"/>
    <p:sldId id="282" r:id="rId9"/>
    <p:sldId id="274" r:id="rId10"/>
    <p:sldId id="277" r:id="rId11"/>
    <p:sldId id="280" r:id="rId12"/>
    <p:sldId id="283" r:id="rId13"/>
    <p:sldId id="267" r:id="rId14"/>
    <p:sldId id="278" r:id="rId15"/>
    <p:sldId id="268" r:id="rId16"/>
    <p:sldId id="269" r:id="rId17"/>
    <p:sldId id="270" r:id="rId18"/>
    <p:sldId id="281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0404"/>
    <a:srgbClr val="B7593E"/>
    <a:srgbClr val="9F3232"/>
    <a:srgbClr val="C7A546"/>
    <a:srgbClr val="000000"/>
    <a:srgbClr val="A1B1A7"/>
    <a:srgbClr val="B64C3A"/>
    <a:srgbClr val="FFFFFF"/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2857" autoAdjust="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6000" t="-8000" r="-6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10/06/2019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64776"/>
            <a:ext cx="10824882" cy="1976718"/>
          </a:xfrm>
        </p:spPr>
        <p:txBody>
          <a:bodyPr anchor="ctr">
            <a:noAutofit/>
          </a:bodyPr>
          <a:lstStyle/>
          <a:p>
            <a:pPr algn="ctr"/>
            <a:r>
              <a:rPr lang="es-GT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BAUTISMO EN EL ESPIRITU SANTO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441" y="2862273"/>
            <a:ext cx="9753600" cy="33925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473" y="551543"/>
            <a:ext cx="11186556" cy="5762171"/>
          </a:xfrm>
        </p:spPr>
        <p:txBody>
          <a:bodyPr anchor="ctr">
            <a:normAutofit lnSpcReduction="10000"/>
          </a:bodyPr>
          <a:lstStyle/>
          <a:p>
            <a:pPr marL="450850" indent="-450850" algn="just">
              <a:buFont typeface="+mj-lt"/>
              <a:buAutoNum type="alphaUcPeriod" startAt="2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multitud escuchó a los discípulos hablar en otras lenguas, V.5-13. 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700" dirty="0"/>
              <a:t>Ellos oyeron hablar de las maravillosas obras de Dios en su propia lengua, V.5-6.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700" dirty="0"/>
              <a:t>Ellos los oyeron alabar a Dios en sus lenguas sin el acento típico de los galileos, V. 7-8.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700" dirty="0"/>
              <a:t>Ellos procedían de lugares situados fuera del imperio romano, como Persia y Mesopotamia, V.9-11.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700" dirty="0"/>
              <a:t>Ellos atribuyeron lo que sucedía a una supuesta ebriedad, V.12-13.</a:t>
            </a:r>
          </a:p>
        </p:txBody>
      </p:sp>
    </p:spTree>
    <p:extLst>
      <p:ext uri="{BB962C8B-B14F-4D97-AF65-F5344CB8AC3E}">
        <p14:creationId xmlns:p14="http://schemas.microsoft.com/office/powerpoint/2010/main" val="200145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C6E461-6BAF-482A-9A55-37C6015E9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543" y="537028"/>
            <a:ext cx="11146971" cy="5776685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Hoy, Dios sigue dando poder a los suyos con el bautismo en el Espíritu Santo, la evidencia física inicial es hablar en otras lenguas, pídalo hoy mismo a Dios si aun no lo ha recibido. </a:t>
            </a:r>
          </a:p>
        </p:txBody>
      </p:sp>
    </p:spTree>
    <p:extLst>
      <p:ext uri="{BB962C8B-B14F-4D97-AF65-F5344CB8AC3E}">
        <p14:creationId xmlns:p14="http://schemas.microsoft.com/office/powerpoint/2010/main" val="77402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8343" y="391886"/>
            <a:ext cx="5384800" cy="5181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BAUTISMO ES PARA TODOS LOS CREYENTES.</a:t>
            </a:r>
            <a:br>
              <a:rPr lang="es-GT" sz="7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2:14-18, 37-39.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236" y="2236000"/>
            <a:ext cx="5913120" cy="43530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393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537029"/>
            <a:ext cx="11170062" cy="5762171"/>
          </a:xfrm>
        </p:spPr>
        <p:txBody>
          <a:bodyPr anchor="ctr">
            <a:no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Pedro bajo la dirección del Espíritu Santo habló a la multitud, V.14-18.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descartó la idea de que lo que estaban oyendo no era consecuencia de la ebriedad, V.14-15.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dejo bien claro que este suceso era el cumplimiento de la profecía de Joel, V.16-18. Joel 2:28-32.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dejo bien claro que el Espíritu Santo se propagaría por las generaciones hasta el regreso de Cristo, V.18-21. 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551543"/>
            <a:ext cx="11161486" cy="5747657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Pedro al proclamar la verdad acerca de Jesús, el Espíritu Santo comenzó a trabajar en Él, V.22-36.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Espíritu Santo lo llenó de valor y denuedo.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Espíritu Santo trajo convicción a la multitud, V.37.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Espíritu Santo lo dirigió para constituir la esencia misma del llamado al Evangelio, “Arrepentíos y bautícese cada uno de vosotros… y recibiréis el don del Espíritu Santo, V.38.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El le recordó a la multitud que el Espíritu Santo sería una experiencia común para todos los cristianos, V. 39. Comparece Isaías 57:19; con Efesios 2:17. </a:t>
            </a:r>
          </a:p>
        </p:txBody>
      </p:sp>
    </p:spTree>
    <p:extLst>
      <p:ext uri="{BB962C8B-B14F-4D97-AF65-F5344CB8AC3E}">
        <p14:creationId xmlns:p14="http://schemas.microsoft.com/office/powerpoint/2010/main" val="355958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4" y="551543"/>
            <a:ext cx="11198431" cy="5762171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endParaRPr lang="es-GT" sz="4000" dirty="0"/>
          </a:p>
          <a:p>
            <a:pPr marL="536575" lvl="1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Hoy, la promesa del Espíritu Santo está al alcance de los creyentes del mundo entero, el propósito del bautismo en el Espíritu Santo es: poder para servir. Este poder transforma nuestra vida. 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parallelogram">
            <a:avLst>
              <a:gd name="adj" fmla="val 75990"/>
            </a:avLst>
          </a:prstGeom>
          <a:solidFill>
            <a:srgbClr val="9F3232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1199" y="551543"/>
            <a:ext cx="10798629" cy="5762171"/>
          </a:xfrm>
        </p:spPr>
        <p:txBody>
          <a:bodyPr anchor="ctr">
            <a:normAutofit/>
          </a:bodyPr>
          <a:lstStyle/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bautismo en el Espíritu Santo es para todos los que han creído en Cristo. 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bautismo en el Espíritu Santo se nos da con un propósito divino: ser testigo de Cristo.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usted no ha recibido el bautismo en el Espíritu Santo pida al Señor.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orar para que los cristianos lo reciban y se apoyen en su poder para compartir el evangelio a todos.</a:t>
            </a:r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06" y="146304"/>
            <a:ext cx="11774870" cy="6565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64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7881" y="766482"/>
            <a:ext cx="11161059" cy="1801905"/>
          </a:xfrm>
          <a:ln>
            <a:solidFill>
              <a:srgbClr val="B7593E"/>
            </a:solidFill>
          </a:ln>
        </p:spPr>
        <p:txBody>
          <a:bodyPr>
            <a:noAutofit/>
          </a:bodyPr>
          <a:lstStyle/>
          <a:p>
            <a:pPr algn="just"/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CENTRAL: “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nos dio el Espíritu Santo para que todo aquel que cree en Cristo sea lleno de Él”.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1" y="2900012"/>
            <a:ext cx="11161059" cy="2295629"/>
          </a:xfrm>
          <a:ln>
            <a:solidFill>
              <a:srgbClr val="B7593E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G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VERSICULO CLAVE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“Porque para vosotros es la promesa, y para vuestros hijos, y para todos los que están lejos; para cuantos el Señor nuestro Dios llamare”, Hechos 2:39. 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E7C5D14-6F14-492A-B2AA-B7C0EC5F18C4}"/>
              </a:ext>
            </a:extLst>
          </p:cNvPr>
          <p:cNvSpPr/>
          <p:nvPr/>
        </p:nvSpPr>
        <p:spPr>
          <a:xfrm>
            <a:off x="537881" y="5459332"/>
            <a:ext cx="11161059" cy="677108"/>
          </a:xfrm>
          <a:prstGeom prst="rect">
            <a:avLst/>
          </a:prstGeom>
          <a:ln>
            <a:solidFill>
              <a:srgbClr val="B7593E"/>
            </a:solidFill>
          </a:ln>
        </p:spPr>
        <p:txBody>
          <a:bodyPr wrap="square">
            <a:spAutoFit/>
          </a:bodyPr>
          <a:lstStyle/>
          <a:p>
            <a:r>
              <a:rPr lang="es-GT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FUNDAMENTO BÍBLICO</a:t>
            </a: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 Hechos 1:4-8; 2:1-18, 37-39. </a:t>
            </a: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76518"/>
            <a:ext cx="10515600" cy="1089212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1613646"/>
            <a:ext cx="11161058" cy="4706471"/>
          </a:xfrm>
        </p:spPr>
        <p:txBody>
          <a:bodyPr>
            <a:noAutofit/>
          </a:bodyPr>
          <a:lstStyle/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200" dirty="0"/>
              <a:t>Ser cristiano pentecostal significa estar lleno del Espíritu Santo, y disponer de su poder a fin de vivir para Jesús y ser transformados de manera que cada vez seamos más semejantes a Él. Ilustre esto con una jarra de agua y un vaso. 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200" dirty="0"/>
              <a:t>Jesús habló del bautismo del Espíritu Santo, este viene del Padre y a través de Él recibimos poder a fin de vivir para Cristo y ser testigos suyos. Ilustre esto metiendo el vaso lleno de agua dentro de la jarra.  </a:t>
            </a:r>
          </a:p>
          <a:p>
            <a:pPr marL="449263" indent="-449263" algn="just">
              <a:buFont typeface="Wingdings" panose="05000000000000000000" pitchFamily="2" charset="2"/>
              <a:buChar char="ü"/>
            </a:pPr>
            <a:r>
              <a:rPr lang="es-GT" sz="3200" dirty="0"/>
              <a:t>Todos los seguidores de Jesús pueden recibir el bautismo en el Espíritu Santo.</a:t>
            </a:r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8343" y="391886"/>
            <a:ext cx="5384800" cy="518160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ANUNCIO DEL BAUTISMO EN EL ESPIRITU SANTO.</a:t>
            </a: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1:4-8.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343" y="2197753"/>
            <a:ext cx="5912069" cy="4371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4" y="551544"/>
            <a:ext cx="11161485" cy="5747656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instrucciones de Jesús a sus discípulos, V.4-5.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Que esperaran en Jerusalén el bautismo en el Espíritu Santo que les había prometido, V.4.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Que Juan bautizó con agua, mas ellos serían bautizados con el Espíritu Santo dentro de no muchos días, V.5.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Los profetas hablaron de esta promesa, Isaías 32:15. Joel 2:28-32.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Jesús les aseguró que ellos recibirían esta promesa después que Él ascendiera al cielo, Juan 14:15-31. 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1543" y="377371"/>
            <a:ext cx="11132457" cy="6096000"/>
          </a:xfrm>
        </p:spPr>
        <p:txBody>
          <a:bodyPr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discípulos hacen una ultima pregunta a Jesús, V.6-8.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La pregunta: “Señor, ¿restauraras el reino a Israel en este tiempo?”, V.6.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La respuesta: Jesús hizo que se centraran en la tarea que tenían por delante y les recordó dos cosas, V,7-8.</a:t>
            </a:r>
          </a:p>
          <a:p>
            <a:pPr marL="1160463" lvl="2" indent="-449263" algn="just">
              <a:buFont typeface="+mj-lt"/>
              <a:buAutoNum type="alphaLcParenR"/>
            </a:pPr>
            <a:r>
              <a:rPr lang="es-GT" sz="3400" dirty="0"/>
              <a:t>Que el plan de restaurar a Israel no era para ese momento, por eso especular acerca de la hora y fecha de esta restauración no era apropiado para ellos.</a:t>
            </a:r>
          </a:p>
          <a:p>
            <a:pPr marL="1160463" lvl="2" indent="-449263" algn="just">
              <a:buFont typeface="+mj-lt"/>
              <a:buAutoNum type="alphaLcParenR"/>
            </a:pPr>
            <a:r>
              <a:rPr lang="es-GT" sz="3400" dirty="0"/>
              <a:t>Que el plan urgente ahora es compartir el Evangelio, por eso recibirían poder del Espíritu Santo para ser testigos de Cristo. </a:t>
            </a:r>
          </a:p>
        </p:txBody>
      </p:sp>
    </p:spTree>
    <p:extLst>
      <p:ext uri="{BB962C8B-B14F-4D97-AF65-F5344CB8AC3E}">
        <p14:creationId xmlns:p14="http://schemas.microsoft.com/office/powerpoint/2010/main" val="20245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5714" y="566057"/>
            <a:ext cx="10798630" cy="5733144"/>
          </a:xfrm>
        </p:spPr>
        <p:txBody>
          <a:bodyPr anchor="ctr">
            <a:normAutofit/>
          </a:bodyPr>
          <a:lstStyle/>
          <a:p>
            <a:pPr marL="536575" lvl="2" indent="-536575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Hoy, hay  que tener un equilibrio al enfocarnos en la proclamación de respuestas piadosas a los problemas políticos o seculares y el llamado a proclamar con poder el Reino de Dios.</a:t>
            </a:r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48343" y="391886"/>
            <a:ext cx="5384800" cy="5181600"/>
          </a:xfrm>
        </p:spPr>
        <p:txBody>
          <a:bodyPr anchor="ctr"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RECIBEN EL BAUTISMO EN EL ESPÍRITU.</a:t>
            </a:r>
            <a:b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Hechos 2:1-13.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10492833" y="152398"/>
            <a:ext cx="1477495" cy="1283541"/>
          </a:xfrm>
          <a:prstGeom prst="teardrop">
            <a:avLst/>
          </a:prstGeom>
          <a:solidFill>
            <a:srgbClr val="B64C3A"/>
          </a:solidFill>
          <a:ln>
            <a:solidFill>
              <a:srgbClr val="9F3232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237" y="2198325"/>
            <a:ext cx="5913120" cy="4370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3065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537029"/>
            <a:ext cx="11161485" cy="5762172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/>
            </a:pPr>
            <a:r>
              <a:rPr lang="es-GT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discípulos son llenados del Espíritu Santo, V.1-4. 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700" dirty="0"/>
              <a:t>Ellos recibieron el Espíritu Santo en el “Dia de Pentecostés”.</a:t>
            </a:r>
          </a:p>
          <a:p>
            <a:pPr marL="1081088" lvl="1" indent="-623888" algn="just">
              <a:buFont typeface="+mj-lt"/>
              <a:buAutoNum type="arabicParenR"/>
            </a:pPr>
            <a:r>
              <a:rPr lang="es-GT" sz="3700" dirty="0"/>
              <a:t>Ellos recibieron el Espíritu Santo acompañado de varios sucesos:</a:t>
            </a:r>
          </a:p>
          <a:p>
            <a:pPr marL="1538288" lvl="2" indent="-465138" algn="just">
              <a:buFont typeface="+mj-lt"/>
              <a:buAutoNum type="alphaLcParenR"/>
            </a:pPr>
            <a:r>
              <a:rPr lang="es-GT" sz="3500" dirty="0"/>
              <a:t>Estaban todos unánimes juntos.</a:t>
            </a:r>
          </a:p>
          <a:p>
            <a:pPr marL="1538288" lvl="2" indent="-465138" algn="just">
              <a:buFont typeface="+mj-lt"/>
              <a:buAutoNum type="alphaLcParenR"/>
            </a:pPr>
            <a:r>
              <a:rPr lang="es-GT" sz="3500" dirty="0"/>
              <a:t>El sonido como de un viento recio.</a:t>
            </a:r>
          </a:p>
          <a:p>
            <a:pPr marL="1538288" lvl="2" indent="-465138" algn="just">
              <a:buFont typeface="+mj-lt"/>
              <a:buAutoNum type="alphaLcParenR"/>
            </a:pPr>
            <a:r>
              <a:rPr lang="es-GT" sz="3500" dirty="0"/>
              <a:t>La aparición como lenguas de fuego.</a:t>
            </a:r>
          </a:p>
          <a:p>
            <a:pPr marL="1538288" lvl="2" indent="-465138" algn="just">
              <a:buFont typeface="+mj-lt"/>
              <a:buAutoNum type="alphaLcParenR"/>
            </a:pPr>
            <a:r>
              <a:rPr lang="es-GT" sz="3500" dirty="0"/>
              <a:t>Hablaron lenguas que no conocían.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931</Words>
  <Application>Microsoft Office PowerPoint</Application>
  <PresentationFormat>Panorámica</PresentationFormat>
  <Paragraphs>54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EL BAUTISMO EN EL ESPIRITU SANTO</vt:lpstr>
      <vt:lpstr>VERDAD CENTRAL: “Dios nos dio el Espíritu Santo para que todo aquel que cree en Cristo sea lleno de Él”. </vt:lpstr>
      <vt:lpstr>INTRODUCCIÓN</vt:lpstr>
      <vt:lpstr>EL ANUNCIO DEL BAUTISMO EN EL ESPIRITU SANTO.  Hechos 1:4-8.</vt:lpstr>
      <vt:lpstr>Presentación de PowerPoint</vt:lpstr>
      <vt:lpstr>Presentación de PowerPoint</vt:lpstr>
      <vt:lpstr>Presentación de PowerPoint</vt:lpstr>
      <vt:lpstr>RECIBEN EL BAUTISMO EN EL ESPÍRITU.  Hechos 2:1-13.</vt:lpstr>
      <vt:lpstr>Presentación de PowerPoint</vt:lpstr>
      <vt:lpstr>Presentación de PowerPoint</vt:lpstr>
      <vt:lpstr>Presentación de PowerPoint</vt:lpstr>
      <vt:lpstr>EL BAUTISMO ES PARA TODOS LOS CREYENTES.  Hechos 2:14-18, 37-39.</vt:lpstr>
      <vt:lpstr>Presentación de PowerPoint</vt:lpstr>
      <vt:lpstr>Presentación de PowerPoint</vt:lpstr>
      <vt:lpstr>Presentación de PowerPoint</vt:lpstr>
      <vt:lpstr>DISCIPULADO Y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164</cp:revision>
  <dcterms:created xsi:type="dcterms:W3CDTF">2016-11-16T00:59:54Z</dcterms:created>
  <dcterms:modified xsi:type="dcterms:W3CDTF">2019-06-10T20:01:37Z</dcterms:modified>
</cp:coreProperties>
</file>