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78" r:id="rId6"/>
    <p:sldId id="279" r:id="rId7"/>
    <p:sldId id="286" r:id="rId8"/>
    <p:sldId id="280" r:id="rId9"/>
    <p:sldId id="281" r:id="rId10"/>
    <p:sldId id="284" r:id="rId11"/>
    <p:sldId id="287" r:id="rId12"/>
    <p:sldId id="282" r:id="rId13"/>
    <p:sldId id="283" r:id="rId14"/>
    <p:sldId id="285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B88"/>
    <a:srgbClr val="22ABFA"/>
    <a:srgbClr val="099EF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101" autoAdjust="0"/>
  </p:normalViewPr>
  <p:slideViewPr>
    <p:cSldViewPr snapToGrid="0">
      <p:cViewPr varScale="1">
        <p:scale>
          <a:sx n="62" d="100"/>
          <a:sy n="62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63930-AF8B-431A-B11E-B8E31D72385E}" type="datetimeFigureOut">
              <a:rPr lang="es-GT" smtClean="0"/>
              <a:t>4/06/2019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2A9B6-C689-4772-92BA-00B462B3E1D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2644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25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85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7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0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51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9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3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1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2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6/4/2019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17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6/4/2019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33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6435" y="389986"/>
            <a:ext cx="11183815" cy="1975110"/>
          </a:xfrm>
        </p:spPr>
        <p:txBody>
          <a:bodyPr anchor="ctr">
            <a:normAutofit/>
          </a:bodyPr>
          <a:lstStyle/>
          <a:p>
            <a:pPr algn="ctr"/>
            <a:r>
              <a:rPr lang="es-GT" sz="75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DIOS GUÍA A SU PUEBLO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094" y="2365096"/>
            <a:ext cx="9302496" cy="34991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4353956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518E69-C5B5-42DA-82F6-008E65C0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548640"/>
            <a:ext cx="10789920" cy="5760720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usted a creído en Cristo, la herencia que Dios le tiene preparada es un fundamento seguro para edificar su vida, sea generoso y bondadoso. </a:t>
            </a:r>
          </a:p>
        </p:txBody>
      </p:sp>
    </p:spTree>
    <p:extLst>
      <p:ext uri="{BB962C8B-B14F-4D97-AF65-F5344CB8AC3E}">
        <p14:creationId xmlns:p14="http://schemas.microsoft.com/office/powerpoint/2010/main" val="350806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50520" y="381000"/>
            <a:ext cx="6107805" cy="4053840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ln w="0"/>
              </a:rPr>
              <a:t>EL SEÑOR ESTABLECE UNA RELACIÓN CON LOS JUSTOS</a:t>
            </a:r>
            <a:br>
              <a:rPr lang="es-GT" sz="6500" b="1" dirty="0">
                <a:ln w="0"/>
              </a:rPr>
            </a:br>
            <a:r>
              <a:rPr lang="es-GT" sz="44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37:23-31.</a:t>
            </a:r>
            <a:endParaRPr lang="es-GT" sz="44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753527" y="4829749"/>
            <a:ext cx="1301790" cy="120662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325" y="274319"/>
            <a:ext cx="5413635" cy="63093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967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1520" y="548640"/>
            <a:ext cx="10774680" cy="5760720"/>
          </a:xfrm>
        </p:spPr>
        <p:txBody>
          <a:bodyPr anchor="ctr">
            <a:normAutofit/>
          </a:bodyPr>
          <a:lstStyle/>
          <a:p>
            <a:pPr marL="533400" indent="-533400" algn="just">
              <a:buFont typeface="+mj-lt"/>
              <a:buAutoNum type="alphaUcPeriod"/>
            </a:pPr>
            <a:r>
              <a:rPr lang="es-GT" sz="4000" dirty="0"/>
              <a:t>La dirección activa y apoyo de Dios hacia los justos, V.23-25.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guía sus pasos.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aprueba su camino.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sostiene su mano.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cuida a los que confían en Él, V.25.</a:t>
            </a:r>
          </a:p>
        </p:txBody>
      </p:sp>
    </p:spTree>
    <p:extLst>
      <p:ext uri="{BB962C8B-B14F-4D97-AF65-F5344CB8AC3E}">
        <p14:creationId xmlns:p14="http://schemas.microsoft.com/office/powerpoint/2010/main" val="382029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6281" y="548640"/>
            <a:ext cx="10805160" cy="5760720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000" dirty="0"/>
              <a:t>Las responsabilidades de los justos, V.26-31.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Ser generosos y misericordioso con los necesitados, V.26.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Se apartan del mal y hacen lo bueno, recto y justo, V.27-29.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Se distinguen por sus palabras sabias y justas, V.30.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Llevan la ley de Dios en su corazón, V.31.</a:t>
            </a:r>
          </a:p>
        </p:txBody>
      </p:sp>
    </p:spTree>
    <p:extLst>
      <p:ext uri="{BB962C8B-B14F-4D97-AF65-F5344CB8AC3E}">
        <p14:creationId xmlns:p14="http://schemas.microsoft.com/office/powerpoint/2010/main" val="397737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12901D-4D39-4755-A47C-9E0B2CBC9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548640"/>
            <a:ext cx="10805160" cy="5760720"/>
          </a:xfrm>
        </p:spPr>
        <p:txBody>
          <a:bodyPr anchor="ctr">
            <a:normAutofit/>
          </a:bodyPr>
          <a:lstStyle/>
          <a:p>
            <a:pPr marL="533400" indent="-53340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guardamos la Palabra de Dios en nuestro corazón y vivimos conforme a sus caminos nos mantendremos en pie cualesquiera que sean nuestras circunstancias.</a:t>
            </a:r>
          </a:p>
        </p:txBody>
      </p:sp>
    </p:spTree>
    <p:extLst>
      <p:ext uri="{BB962C8B-B14F-4D97-AF65-F5344CB8AC3E}">
        <p14:creationId xmlns:p14="http://schemas.microsoft.com/office/powerpoint/2010/main" val="104432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1739900"/>
            <a:ext cx="9875520" cy="2717800"/>
          </a:xfrm>
          <a:prstGeom prst="wedgeRoundRectCallout">
            <a:avLst>
              <a:gd name="adj1" fmla="val -61030"/>
              <a:gd name="adj2" fmla="val -112132"/>
              <a:gd name="adj3" fmla="val 16667"/>
            </a:avLst>
          </a:prstGeom>
          <a:solidFill>
            <a:srgbClr val="093B88"/>
          </a:solidFill>
          <a:ln>
            <a:solidFill>
              <a:srgbClr val="093B88"/>
            </a:solidFill>
          </a:ln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GT" sz="7200" b="1" dirty="0">
                <a:ln/>
                <a:solidFill>
                  <a:schemeClr val="bg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28992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6280" y="548640"/>
            <a:ext cx="10805160" cy="5760721"/>
          </a:xfrm>
        </p:spPr>
        <p:txBody>
          <a:bodyPr anchor="ctr">
            <a:noAutofit/>
          </a:bodyPr>
          <a:lstStyle/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salmista nos enseña que una de las mejores descripciones de Dios es la del Buen Pastor que cuida de los suyos.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respuesta, sigamos su ejemplo siendo generosos y mostrar el amor de Dios a todos los que necesitan conocerlo.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Sigamos y confiemos en Dios como nuestro Pastor de una manera personal, recuerde que las ovejas son sumamente dependientes de su Pastor.</a:t>
            </a:r>
          </a:p>
        </p:txBody>
      </p:sp>
    </p:spTree>
    <p:extLst>
      <p:ext uri="{BB962C8B-B14F-4D97-AF65-F5344CB8AC3E}">
        <p14:creationId xmlns:p14="http://schemas.microsoft.com/office/powerpoint/2010/main" val="360087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98" y="244098"/>
            <a:ext cx="11644604" cy="636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4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9451" y="563880"/>
            <a:ext cx="11251769" cy="1566255"/>
          </a:xfrm>
          <a:ln>
            <a:solidFill>
              <a:srgbClr val="093B88"/>
            </a:solidFill>
          </a:ln>
        </p:spPr>
        <p:txBody>
          <a:bodyPr>
            <a:noAutofit/>
          </a:bodyPr>
          <a:lstStyle/>
          <a:p>
            <a:pPr algn="ctr"/>
            <a:r>
              <a:rPr lang="es-GT" sz="36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 CENTRAL: </a:t>
            </a:r>
            <a:br>
              <a:rPr lang="es-GT" sz="36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3600" dirty="0">
                <a:ln w="0"/>
                <a:latin typeface="+mn-lt"/>
              </a:rPr>
              <a:t>“Jesucristo, el buen pastor, guía a sus ovejas y cuida de ellas”. </a:t>
            </a:r>
            <a:endParaRPr lang="es-GT" sz="3600" dirty="0">
              <a:ln w="0"/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9451" y="2420052"/>
            <a:ext cx="11251769" cy="2624388"/>
          </a:xfrm>
          <a:ln>
            <a:solidFill>
              <a:srgbClr val="093B88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G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</a:t>
            </a:r>
          </a:p>
          <a:p>
            <a:pPr marL="0" indent="0" algn="ctr">
              <a:buNone/>
            </a:pPr>
            <a:r>
              <a:rPr lang="es-GT" sz="3600" dirty="0"/>
              <a:t>“Porque el Cordero que está en medio del trono los pastoreará, y los guiará a fuentes de agua de vida; y Dios enjuagará toda lagrima de los ojos de ellos”,          Apocalipsis 7:17.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FCFC1D8-EAAA-47A6-8493-596D5B841B41}"/>
              </a:ext>
            </a:extLst>
          </p:cNvPr>
          <p:cNvSpPr/>
          <p:nvPr/>
        </p:nvSpPr>
        <p:spPr>
          <a:xfrm>
            <a:off x="449451" y="5315911"/>
            <a:ext cx="11267267" cy="646331"/>
          </a:xfrm>
          <a:prstGeom prst="rect">
            <a:avLst/>
          </a:prstGeom>
          <a:ln>
            <a:solidFill>
              <a:srgbClr val="093B88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 </a:t>
            </a: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23:1-6; 37:18-31. </a:t>
            </a:r>
            <a:endParaRPr lang="es-G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4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40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3974" y="1365231"/>
            <a:ext cx="10613572" cy="5105908"/>
          </a:xfrm>
        </p:spPr>
        <p:txBody>
          <a:bodyPr anchor="ctr">
            <a:noAutofit/>
          </a:bodyPr>
          <a:lstStyle/>
          <a:p>
            <a:pPr algn="just"/>
            <a:r>
              <a:rPr lang="es-GT" sz="3600" dirty="0"/>
              <a:t>Las Escrituras contienen numerosas menciones de pastores y ovejas, sobre todo en función de la relación entre Dios y su pueblo.</a:t>
            </a:r>
          </a:p>
          <a:p>
            <a:pPr algn="just"/>
            <a:r>
              <a:rPr lang="es-GT" sz="3600" dirty="0"/>
              <a:t>En los Salmos que estudiaremos hoy podrá apreciar la manera en que Dios cuida de su rebaño y lo grande que es su amor.</a:t>
            </a:r>
          </a:p>
          <a:p>
            <a:pPr algn="just"/>
            <a:r>
              <a:rPr lang="es-GT" sz="3600" dirty="0"/>
              <a:t>Esta lección puede ser una celebración de agradecimiento al Señor por todo lo que Él ha hecho en nuestra vida.</a:t>
            </a:r>
          </a:p>
        </p:txBody>
      </p:sp>
    </p:spTree>
    <p:extLst>
      <p:ext uri="{BB962C8B-B14F-4D97-AF65-F5344CB8AC3E}">
        <p14:creationId xmlns:p14="http://schemas.microsoft.com/office/powerpoint/2010/main" val="1005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50520" y="548640"/>
            <a:ext cx="6107805" cy="3596639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ln w="0"/>
              </a:rPr>
              <a:t>EL SEÑOR </a:t>
            </a:r>
            <a:br>
              <a:rPr lang="es-GT" sz="6500" b="1" dirty="0">
                <a:ln w="0"/>
              </a:rPr>
            </a:br>
            <a:r>
              <a:rPr lang="es-GT" sz="6500" b="1" dirty="0">
                <a:ln w="0"/>
              </a:rPr>
              <a:t>ES NUESTRO PASTOR</a:t>
            </a:r>
            <a:br>
              <a:rPr lang="es-GT" sz="6500" b="1" dirty="0">
                <a:ln w="0"/>
                <a:solidFill>
                  <a:schemeClr val="tx1"/>
                </a:solidFill>
              </a:rPr>
            </a:b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23:1-6</a:t>
            </a:r>
            <a:r>
              <a:rPr lang="es-GT" sz="44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44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753527" y="4829749"/>
            <a:ext cx="1301790" cy="120662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325" y="289560"/>
            <a:ext cx="5413635" cy="6294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19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1520" y="563880"/>
            <a:ext cx="10789920" cy="5760720"/>
          </a:xfrm>
        </p:spPr>
        <p:txBody>
          <a:bodyPr anchor="ctr">
            <a:noAutofit/>
          </a:bodyPr>
          <a:lstStyle/>
          <a:p>
            <a:pPr marL="534988" indent="-534988" algn="just">
              <a:buFont typeface="+mj-lt"/>
              <a:buAutoNum type="alphaUcPeriod"/>
            </a:pPr>
            <a:r>
              <a:rPr lang="es-GT" sz="3800" dirty="0"/>
              <a:t>Este Salmo identifica al Señor como el Pastor de su pueblo. </a:t>
            </a:r>
          </a:p>
          <a:p>
            <a:pPr marL="534988" indent="-534988" algn="just">
              <a:buFont typeface="+mj-lt"/>
              <a:buAutoNum type="alphaUcPeriod"/>
            </a:pPr>
            <a:r>
              <a:rPr lang="es-GT" sz="3800" dirty="0"/>
              <a:t>Esta descripción como Pastor presenta los siguientes aspectos: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Presencia: El siempre estará con nosotros en cualquier circunstancia.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Provisión: El cubrirá mi necesidad, me dará reposo, refrigerio y consuelo.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Guía: El me lleva por las sendas correctas.</a:t>
            </a:r>
          </a:p>
        </p:txBody>
      </p:sp>
    </p:spTree>
    <p:extLst>
      <p:ext uri="{BB962C8B-B14F-4D97-AF65-F5344CB8AC3E}">
        <p14:creationId xmlns:p14="http://schemas.microsoft.com/office/powerpoint/2010/main" val="68998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1520" y="548640"/>
            <a:ext cx="10789920" cy="5760720"/>
          </a:xfrm>
        </p:spPr>
        <p:txBody>
          <a:bodyPr anchor="ctr">
            <a:normAutofit/>
          </a:bodyPr>
          <a:lstStyle/>
          <a:p>
            <a:pPr marL="971550" lvl="1" indent="-514350" algn="just">
              <a:buFont typeface="+mj-lt"/>
              <a:buAutoNum type="arabicParenR" startAt="4"/>
            </a:pPr>
            <a:r>
              <a:rPr lang="es-GT" sz="3600" dirty="0"/>
              <a:t>Protección: El me protege. </a:t>
            </a:r>
          </a:p>
          <a:p>
            <a:pPr marL="990600" lvl="1" indent="-533400" algn="just">
              <a:buFont typeface="+mj-lt"/>
              <a:buAutoNum type="arabicParenR" startAt="4"/>
            </a:pPr>
            <a:r>
              <a:rPr lang="es-GT" sz="3600" dirty="0"/>
              <a:t>Honor: El nos provee honor, V.5. “Aderezas mesa, unges mi cabeza con aceite”. </a:t>
            </a:r>
          </a:p>
          <a:p>
            <a:pPr marL="990600" lvl="1" indent="-533400" algn="just">
              <a:buFont typeface="+mj-lt"/>
              <a:buAutoNum type="arabicParenR" startAt="4"/>
            </a:pPr>
            <a:r>
              <a:rPr lang="es-GT" sz="3600" dirty="0"/>
              <a:t>Bendición: “el bien y la misericordia me seguirán todos los días de mi vida”. </a:t>
            </a:r>
          </a:p>
          <a:p>
            <a:pPr marL="990600" lvl="1" indent="-533400" algn="just">
              <a:buFont typeface="+mj-lt"/>
              <a:buAutoNum type="arabicParenR" startAt="4"/>
            </a:pPr>
            <a:r>
              <a:rPr lang="es-GT" sz="3600" dirty="0"/>
              <a:t>Vida eterna: “en la casa de Jehová moraré por largos días”. </a:t>
            </a:r>
          </a:p>
          <a:p>
            <a:pPr marL="542925" lvl="1" indent="-542925" algn="just">
              <a:buFont typeface="+mj-lt"/>
              <a:buAutoNum type="alphaUcPeriod" startAt="3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tenemos a Dios como nuestro buen Pastor, y seguimos su dirección, tendremos paz, reposo y una eternidad con Él. </a:t>
            </a:r>
          </a:p>
        </p:txBody>
      </p:sp>
    </p:spTree>
    <p:extLst>
      <p:ext uri="{BB962C8B-B14F-4D97-AF65-F5344CB8AC3E}">
        <p14:creationId xmlns:p14="http://schemas.microsoft.com/office/powerpoint/2010/main" val="395214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50520" y="548640"/>
            <a:ext cx="6107805" cy="3596639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ln w="0"/>
              </a:rPr>
              <a:t>EL SEÑOR CUIDA DE NOSOTROS</a:t>
            </a:r>
            <a:br>
              <a:rPr lang="es-GT" sz="6500" b="1" dirty="0">
                <a:ln w="0"/>
              </a:rPr>
            </a:br>
            <a:r>
              <a:rPr lang="es-GT" sz="44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37:18-22.</a:t>
            </a:r>
            <a:endParaRPr lang="es-GT" sz="44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753527" y="4829749"/>
            <a:ext cx="1301790" cy="120662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760" y="289560"/>
            <a:ext cx="5440680" cy="6309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5128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6280" y="548640"/>
            <a:ext cx="10789920" cy="5760720"/>
          </a:xfrm>
        </p:spPr>
        <p:txBody>
          <a:bodyPr anchor="ctr">
            <a:noAutofit/>
          </a:bodyPr>
          <a:lstStyle/>
          <a:p>
            <a:pPr marL="533400" indent="-533400" algn="just">
              <a:buFont typeface="+mj-lt"/>
              <a:buAutoNum type="alphaUcPeriod"/>
            </a:pPr>
            <a:r>
              <a:rPr lang="es-GT" sz="4000" dirty="0"/>
              <a:t>El trato de Dios con los suyos, V.18-19.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Él nos conoce bien.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Él nos promete una herencia eterna.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Él nos proveerá aun en circunstancias adversas. </a:t>
            </a:r>
          </a:p>
          <a:p>
            <a:pPr marL="0" indent="0" algn="just">
              <a:buNone/>
            </a:pPr>
            <a:endParaRPr lang="es-GT" sz="3000" dirty="0"/>
          </a:p>
        </p:txBody>
      </p:sp>
    </p:spTree>
    <p:extLst>
      <p:ext uri="{BB962C8B-B14F-4D97-AF65-F5344CB8AC3E}">
        <p14:creationId xmlns:p14="http://schemas.microsoft.com/office/powerpoint/2010/main" val="327000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1040" y="548641"/>
            <a:ext cx="10805160" cy="5775960"/>
          </a:xfrm>
        </p:spPr>
        <p:txBody>
          <a:bodyPr anchor="ctr">
            <a:normAutofit/>
          </a:bodyPr>
          <a:lstStyle/>
          <a:p>
            <a:pPr marL="533400" indent="-533400" algn="just">
              <a:buFont typeface="+mj-lt"/>
              <a:buAutoNum type="alphaUcPeriod" startAt="3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trato de Dios con los impíos por sus acciones, V.20-22.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Ellos enfrentaran el juicio de Dios, su éxito, fama y prosperidad se desvanecerá completamente.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Ellos se caracterizan por prestar y no pagar, mientras los justos se destacan por su generosidad.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Ellos recibirán maldición, pero los justos recibirán las bendiciones de Dios, V.21-22. Deuteronomio 28. Obediencia= bendición- Desobediencia= maldición.</a:t>
            </a:r>
          </a:p>
        </p:txBody>
      </p:sp>
    </p:spTree>
    <p:extLst>
      <p:ext uri="{BB962C8B-B14F-4D97-AF65-F5344CB8AC3E}">
        <p14:creationId xmlns:p14="http://schemas.microsoft.com/office/powerpoint/2010/main" val="321374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</TotalTime>
  <Words>626</Words>
  <Application>Microsoft Office PowerPoint</Application>
  <PresentationFormat>Panorámica</PresentationFormat>
  <Paragraphs>49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de Office</vt:lpstr>
      <vt:lpstr>DIOS GUÍA A SU PUEBLO</vt:lpstr>
      <vt:lpstr>VERDAD CENTRAL:  “Jesucristo, el buen pastor, guía a sus ovejas y cuida de ellas”. </vt:lpstr>
      <vt:lpstr>INTRODUCCION</vt:lpstr>
      <vt:lpstr>EL SEÑOR  ES NUESTRO PASTOR Salmo 23:1-6.</vt:lpstr>
      <vt:lpstr>Presentación de PowerPoint</vt:lpstr>
      <vt:lpstr>Presentación de PowerPoint</vt:lpstr>
      <vt:lpstr>EL SEÑOR CUIDA DE NOSOTROS Salmo 37:18-22.</vt:lpstr>
      <vt:lpstr>Presentación de PowerPoint</vt:lpstr>
      <vt:lpstr>Presentación de PowerPoint</vt:lpstr>
      <vt:lpstr>Presentación de PowerPoint</vt:lpstr>
      <vt:lpstr>EL SEÑOR ESTABLECE UNA RELACIÓN CON LOS JUSTOS Salmo 37:23-31.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DIOS DE JUICIO Y MISERICORDIA</dc:title>
  <dc:creator>Alfonso Gaitan</dc:creator>
  <cp:lastModifiedBy>El Chiko de Rojo</cp:lastModifiedBy>
  <cp:revision>146</cp:revision>
  <dcterms:created xsi:type="dcterms:W3CDTF">2016-12-08T03:18:22Z</dcterms:created>
  <dcterms:modified xsi:type="dcterms:W3CDTF">2019-06-04T23:48:45Z</dcterms:modified>
</cp:coreProperties>
</file>