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2" r:id="rId8"/>
    <p:sldId id="275" r:id="rId9"/>
    <p:sldId id="262" r:id="rId10"/>
    <p:sldId id="277" r:id="rId11"/>
    <p:sldId id="273" r:id="rId12"/>
    <p:sldId id="276" r:id="rId13"/>
    <p:sldId id="264" r:id="rId14"/>
    <p:sldId id="271" r:id="rId15"/>
    <p:sldId id="274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FD26"/>
    <a:srgbClr val="BE373D"/>
    <a:srgbClr val="D1363C"/>
    <a:srgbClr val="CF363E"/>
    <a:srgbClr val="6A3009"/>
    <a:srgbClr val="7AB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9920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7356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191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2000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2449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7287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1196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2683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6112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933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9132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t="-10000" r="-7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55664-4686-456F-9E13-D01D8BDF65A4}" type="datetimeFigureOut">
              <a:rPr lang="es-GT" smtClean="0"/>
              <a:t>27/05/2019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276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40327" y="987424"/>
            <a:ext cx="5735782" cy="4769038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PARA EL CRECIMIENTO DE LA IGLESIA</a:t>
            </a:r>
          </a:p>
        </p:txBody>
      </p:sp>
      <p:pic>
        <p:nvPicPr>
          <p:cNvPr id="1026" name="Picture 2" descr="Resultado de imagen para el servicio es el corazon del liderazgo cristiano">
            <a:extLst>
              <a:ext uri="{FF2B5EF4-FFF2-40B4-BE49-F238E27FC236}">
                <a16:creationId xmlns:a16="http://schemas.microsoft.com/office/drawing/2014/main" id="{C49DD121-4A70-435C-A127-3A42FD4DC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199" y="987424"/>
            <a:ext cx="5206711" cy="4769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61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2" y="540327"/>
            <a:ext cx="11000509" cy="5763491"/>
          </a:xfrm>
        </p:spPr>
        <p:txBody>
          <a:bodyPr anchor="ctr">
            <a:noAutofit/>
          </a:bodyPr>
          <a:lstStyle/>
          <a:p>
            <a:pPr marL="742950" lvl="1" indent="-7429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de liderazgo son para el bien de la Iglesia, V.11-12. </a:t>
            </a:r>
          </a:p>
          <a:p>
            <a:pPr marL="1200150" lvl="2" indent="-479425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cinco dones de liderazgo, V.11.</a:t>
            </a:r>
          </a:p>
          <a:p>
            <a:pPr marL="1692275" lvl="3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Apóstol: El que ha llevado y lleva el Evangelio a regiones nunca antes alcanzados.</a:t>
            </a:r>
          </a:p>
          <a:p>
            <a:pPr marL="1692275" lvl="3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Profeta: El que trae mensajes de Dios para la congregación.</a:t>
            </a:r>
          </a:p>
          <a:p>
            <a:pPr marL="1692275" lvl="3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Evangelista: El que proclama el mensaje de salvación en Cristo.</a:t>
            </a:r>
          </a:p>
          <a:p>
            <a:pPr marL="1692275" lvl="3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Pastor: El que cuida la grey de Cristo.</a:t>
            </a:r>
          </a:p>
          <a:p>
            <a:pPr marL="1692275" lvl="3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Maestro: El que enseña la Palabra de Dios en la iglesia.</a:t>
            </a:r>
          </a:p>
        </p:txBody>
      </p:sp>
    </p:spTree>
    <p:extLst>
      <p:ext uri="{BB962C8B-B14F-4D97-AF65-F5344CB8AC3E}">
        <p14:creationId xmlns:p14="http://schemas.microsoft.com/office/powerpoint/2010/main" val="271591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57651A-E0D3-4872-BE42-6E43D9E9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40328"/>
            <a:ext cx="10986655" cy="5763490"/>
          </a:xfrm>
        </p:spPr>
        <p:txBody>
          <a:bodyPr anchor="ctr">
            <a:normAutofit/>
          </a:bodyPr>
          <a:lstStyle/>
          <a:p>
            <a:pPr marL="996950" lvl="1" indent="-539750" algn="just">
              <a:buFont typeface="+mj-lt"/>
              <a:buAutoNum type="arabicParenR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de liderazgo son para capacitar a los creyentes en el servicio de la obra y para edificar a la Iglesia, V.12. </a:t>
            </a:r>
          </a:p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creyentes deben tener cuidado en sus relaciones con los líderes, Cristo le ha dado la Iglesia dones de ministerio, no los maltrate, insulte o rechace, más bien aprécielos y ore por ellos.</a:t>
            </a:r>
          </a:p>
        </p:txBody>
      </p:sp>
    </p:spTree>
    <p:extLst>
      <p:ext uri="{BB962C8B-B14F-4D97-AF65-F5344CB8AC3E}">
        <p14:creationId xmlns:p14="http://schemas.microsoft.com/office/powerpoint/2010/main" val="366889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trella de 8 puntas 8"/>
          <p:cNvSpPr/>
          <p:nvPr/>
        </p:nvSpPr>
        <p:spPr>
          <a:xfrm>
            <a:off x="9347947" y="3902091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26473" y="365125"/>
            <a:ext cx="7649339" cy="2024351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L0 QUE  DIOS QUIERE: UNA IGLESIA MADURA</a:t>
            </a:r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8390965" y="714518"/>
            <a:ext cx="32745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Efesios 4:13-16.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D5CC03F-8012-4191-8B51-D34AFB860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64" y="2634547"/>
            <a:ext cx="7339748" cy="35839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5525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6" y="540327"/>
            <a:ext cx="10972800" cy="5763491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iglesia conformada por verdaderos creyentes crecen gradualmente hasta alcanzar madurez espiritual “a la medida de la estatura de la plenitud de Cristo”.</a:t>
            </a:r>
          </a:p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también cada congregación local de creyentes ministrándose mutuamente crecen juntos, y por eso experimentan “unidad espiritual”. </a:t>
            </a:r>
          </a:p>
        </p:txBody>
      </p:sp>
    </p:spTree>
    <p:extLst>
      <p:ext uri="{BB962C8B-B14F-4D97-AF65-F5344CB8AC3E}">
        <p14:creationId xmlns:p14="http://schemas.microsoft.com/office/powerpoint/2010/main" val="348277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2" y="540327"/>
            <a:ext cx="10986654" cy="5763491"/>
          </a:xfrm>
        </p:spPr>
        <p:txBody>
          <a:bodyPr anchor="ctr">
            <a:noAutofit/>
          </a:bodyPr>
          <a:lstStyle/>
          <a:p>
            <a:pPr marL="803275" indent="-623888" algn="just">
              <a:buFont typeface="+mj-lt"/>
              <a:buAutoNum type="alphaUcPeriod" startAt="3"/>
              <a:tabLst>
                <a:tab pos="263525" algn="l"/>
              </a:tabLst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 de una Iglesia madura: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Crecen a la “semejanza de Cristo”, V.13.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Desechan las enseñanzas de los falsos maestros, V.14. Véase Judas 4,12,13.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Reciben la verdad en amor, V.15.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Ejercitan sus dones para edificarse, V.16.</a:t>
            </a:r>
          </a:p>
        </p:txBody>
      </p:sp>
    </p:spTree>
    <p:extLst>
      <p:ext uri="{BB962C8B-B14F-4D97-AF65-F5344CB8AC3E}">
        <p14:creationId xmlns:p14="http://schemas.microsoft.com/office/powerpoint/2010/main" val="42325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B8EE8B-E826-4E7F-828C-17EED78AC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554181"/>
            <a:ext cx="10972800" cy="5749637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4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creyentes para madurar espiritualmente deben estar motivados por conocer más a Cristo y por un corazón hambriento y receptivo, Mateo 5:6. Véase 2 Pedro 1:3. </a:t>
            </a:r>
          </a:p>
        </p:txBody>
      </p:sp>
    </p:spTree>
    <p:extLst>
      <p:ext uri="{BB962C8B-B14F-4D97-AF65-F5344CB8AC3E}">
        <p14:creationId xmlns:p14="http://schemas.microsoft.com/office/powerpoint/2010/main" val="265579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6641"/>
              <a:gd name="adj2" fmla="val 50000"/>
              <a:gd name="adj3" fmla="val 25000"/>
            </a:avLst>
          </a:prstGeom>
          <a:solidFill>
            <a:srgbClr val="7ABE1D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343023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6" y="526473"/>
            <a:ext cx="10958946" cy="5763491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tiene una meta para usted: que sea un seguidor de Cristo firme en la fe y espiritualmente maduro.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da los dones de liderazgo para ayudarnos a avanzar a la madurez espiritual. 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Busque oportunidades de servir en su iglesia y exprese su aprecio por sus líderes.</a:t>
            </a:r>
          </a:p>
        </p:txBody>
      </p:sp>
    </p:spTree>
    <p:extLst>
      <p:ext uri="{BB962C8B-B14F-4D97-AF65-F5344CB8AC3E}">
        <p14:creationId xmlns:p14="http://schemas.microsoft.com/office/powerpoint/2010/main" val="170396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B716A12-6F0A-47F7-9446-E144E3506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" y="3219"/>
            <a:ext cx="12183414" cy="685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4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87506" y="942115"/>
            <a:ext cx="10722603" cy="1960841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GT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 CENTRAL:</a:t>
            </a:r>
            <a:br>
              <a:rPr lang="es-GT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“Dios nos provee dones de liderazgo para el fortalecimiento y la madurez de cada una de las iglesias locales”.  </a:t>
            </a:r>
          </a:p>
        </p:txBody>
      </p:sp>
      <p:sp>
        <p:nvSpPr>
          <p:cNvPr id="4" name="Título 6"/>
          <p:cNvSpPr txBox="1">
            <a:spLocks/>
          </p:cNvSpPr>
          <p:nvPr/>
        </p:nvSpPr>
        <p:spPr>
          <a:xfrm>
            <a:off x="887505" y="3317738"/>
            <a:ext cx="10722603" cy="270899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VERSÍCULO CLAVE: </a:t>
            </a:r>
          </a:p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“Hasta que todos lleguemos a la unidad de la fe y del conocimiento del Hijo de Dios, a un varón perfecto, a la medida de la estatura de la plenitud de Cristo”, </a:t>
            </a:r>
          </a:p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Efesios 4:13.</a:t>
            </a:r>
          </a:p>
        </p:txBody>
      </p:sp>
    </p:spTree>
    <p:extLst>
      <p:ext uri="{BB962C8B-B14F-4D97-AF65-F5344CB8AC3E}">
        <p14:creationId xmlns:p14="http://schemas.microsoft.com/office/powerpoint/2010/main" val="163250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97646"/>
            <a:ext cx="10515600" cy="992620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2671"/>
            <a:ext cx="10515600" cy="4738247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los creyentes tenemos un papel que cumplir en el cuerpo de Cristo.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Talvez nunca estará al frente de una congregación, pero todos tenemos una función que cumplir.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veremos de qué manera los dones de liderazgo deben operar dentro del cuerpo de Cristo.</a:t>
            </a:r>
          </a:p>
        </p:txBody>
      </p:sp>
    </p:spTree>
    <p:extLst>
      <p:ext uri="{BB962C8B-B14F-4D97-AF65-F5344CB8AC3E}">
        <p14:creationId xmlns:p14="http://schemas.microsoft.com/office/powerpoint/2010/main" val="26175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trella de 8 puntas 8"/>
          <p:cNvSpPr/>
          <p:nvPr/>
        </p:nvSpPr>
        <p:spPr>
          <a:xfrm>
            <a:off x="9347947" y="3902091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37612" cy="2024351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 CONFORME A SU LLAMADO</a:t>
            </a:r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8390965" y="714518"/>
            <a:ext cx="29628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Efesios 4.1-6.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138D418-46C0-4146-8D26-D45850C089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34547"/>
            <a:ext cx="7333611" cy="35839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3104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4" y="554183"/>
            <a:ext cx="10972801" cy="5763490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llamado a los creyentes es manifestar una gran unidad dentro de la Iglesia, V.1.</a:t>
            </a:r>
          </a:p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características o actitudes que fomentan la unidad, V.2. 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humildad: Vida de sencillez.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mansedumbre: Fortaleza bajo control.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paciencia: Capacidad de soportar lo que venga.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amor: Capacidad de soportarnos unos a otros. </a:t>
            </a:r>
          </a:p>
        </p:txBody>
      </p:sp>
    </p:spTree>
    <p:extLst>
      <p:ext uri="{BB962C8B-B14F-4D97-AF65-F5344CB8AC3E}">
        <p14:creationId xmlns:p14="http://schemas.microsoft.com/office/powerpoint/2010/main" val="86034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1" y="540327"/>
            <a:ext cx="10986655" cy="5763491"/>
          </a:xfrm>
        </p:spPr>
        <p:txBody>
          <a:bodyPr anchor="ctr">
            <a:no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 responsabilidad es esforzarnos por mantener la unidad en la Iglesia, V.3.</a:t>
            </a:r>
          </a:p>
          <a:p>
            <a:pPr marL="623888" indent="-623888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bases solidad para una verdadera unidad, V.4-6.</a:t>
            </a:r>
          </a:p>
          <a:p>
            <a:pPr marL="803275" lvl="1" indent="-346075" algn="just">
              <a:buFont typeface="Wingdings" panose="05000000000000000000" pitchFamily="2" charset="2"/>
              <a:buChar char="§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cuerpo</a:t>
            </a:r>
          </a:p>
          <a:p>
            <a:pPr marL="803275" lvl="1" indent="-346075" algn="just">
              <a:buFont typeface="Wingdings" panose="05000000000000000000" pitchFamily="2" charset="2"/>
              <a:buChar char="§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Espíritu</a:t>
            </a:r>
          </a:p>
          <a:p>
            <a:pPr marL="803275" lvl="1" indent="-346075" algn="just">
              <a:buFont typeface="Wingdings" panose="05000000000000000000" pitchFamily="2" charset="2"/>
              <a:buChar char="§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sola esperanza</a:t>
            </a:r>
          </a:p>
          <a:p>
            <a:pPr marL="803275" lvl="1" indent="-346075" algn="just">
              <a:buFont typeface="Wingdings" panose="05000000000000000000" pitchFamily="2" charset="2"/>
              <a:buChar char="§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Señor</a:t>
            </a:r>
          </a:p>
          <a:p>
            <a:pPr marL="803275" lvl="1" indent="-346075" algn="just">
              <a:buFont typeface="Wingdings" panose="05000000000000000000" pitchFamily="2" charset="2"/>
              <a:buChar char="§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fe</a:t>
            </a:r>
          </a:p>
          <a:p>
            <a:pPr marL="803275" lvl="1" indent="-346075" algn="just">
              <a:buFont typeface="Wingdings" panose="05000000000000000000" pitchFamily="2" charset="2"/>
              <a:buChar char="§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bautismo</a:t>
            </a:r>
          </a:p>
          <a:p>
            <a:pPr marL="803275" lvl="1" indent="-346075" algn="just">
              <a:buFont typeface="Wingdings" panose="05000000000000000000" pitchFamily="2" charset="2"/>
              <a:buChar char="§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Dios y Padre de todos.</a:t>
            </a:r>
          </a:p>
        </p:txBody>
      </p:sp>
    </p:spTree>
    <p:extLst>
      <p:ext uri="{BB962C8B-B14F-4D97-AF65-F5344CB8AC3E}">
        <p14:creationId xmlns:p14="http://schemas.microsoft.com/office/powerpoint/2010/main" val="70726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01FF20-1270-4454-BAE3-707D94C87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540326"/>
            <a:ext cx="10972800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5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creyentes somos un solo cuerpo en Cristo, somos la familia de la fe, a pesar de los conflictos esforcémonos por mantener la unidad y la paz. </a:t>
            </a:r>
          </a:p>
        </p:txBody>
      </p:sp>
    </p:spTree>
    <p:extLst>
      <p:ext uri="{BB962C8B-B14F-4D97-AF65-F5344CB8AC3E}">
        <p14:creationId xmlns:p14="http://schemas.microsoft.com/office/powerpoint/2010/main" val="303757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los cinco ministerios">
            <a:extLst>
              <a:ext uri="{FF2B5EF4-FFF2-40B4-BE49-F238E27FC236}">
                <a16:creationId xmlns:a16="http://schemas.microsoft.com/office/drawing/2014/main" id="{A2C207A7-96BC-4398-90CD-1484A4A1E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32363"/>
            <a:ext cx="7337611" cy="35883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trella de 8 puntas 8"/>
          <p:cNvSpPr/>
          <p:nvPr/>
        </p:nvSpPr>
        <p:spPr>
          <a:xfrm>
            <a:off x="9347947" y="3902091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37612" cy="2024351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GRACIA DE DIOS SOBRE LA IGLESIA</a:t>
            </a:r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8390965" y="714518"/>
            <a:ext cx="31360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Efesios 4:7-12.</a:t>
            </a:r>
          </a:p>
        </p:txBody>
      </p:sp>
    </p:spTree>
    <p:extLst>
      <p:ext uri="{BB962C8B-B14F-4D97-AF65-F5344CB8AC3E}">
        <p14:creationId xmlns:p14="http://schemas.microsoft.com/office/powerpoint/2010/main" val="377106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7" y="689879"/>
            <a:ext cx="10986654" cy="5613939"/>
          </a:xfrm>
        </p:spPr>
        <p:txBody>
          <a:bodyPr anchor="ctr">
            <a:noAutofit/>
          </a:bodyPr>
          <a:lstStyle/>
          <a:p>
            <a:pPr marL="623888" indent="-623888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gracia de Dios es la base para la distribución de los dones de liderazgo para la Iglesia, V.7-8. </a:t>
            </a:r>
          </a:p>
          <a:p>
            <a:pPr marL="1163638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Jesús descendió después ascendió con el fin de llenarlo todo.</a:t>
            </a:r>
          </a:p>
          <a:p>
            <a:pPr marL="1163638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Salmo 68:18 ejemplifica este evento cuando David regresa después de un triunfo militar. </a:t>
            </a:r>
          </a:p>
        </p:txBody>
      </p:sp>
    </p:spTree>
    <p:extLst>
      <p:ext uri="{BB962C8B-B14F-4D97-AF65-F5344CB8AC3E}">
        <p14:creationId xmlns:p14="http://schemas.microsoft.com/office/powerpoint/2010/main" val="28734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641</Words>
  <Application>Microsoft Office PowerPoint</Application>
  <PresentationFormat>Panorámica</PresentationFormat>
  <Paragraphs>58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LOS DONES PARA EL CRECIMIENTO DE LA IGLESIA</vt:lpstr>
      <vt:lpstr>VERDAD  CENTRAL: “Dios nos provee dones de liderazgo para el fortalecimiento y la madurez de cada una de las iglesias locales”.  </vt:lpstr>
      <vt:lpstr>INTRODUCCIÓN</vt:lpstr>
      <vt:lpstr>VIVA CONFORME A SU LLAMADO</vt:lpstr>
      <vt:lpstr>Presentación de PowerPoint</vt:lpstr>
      <vt:lpstr>Presentación de PowerPoint</vt:lpstr>
      <vt:lpstr>Presentación de PowerPoint</vt:lpstr>
      <vt:lpstr>LA GRACIA DE DIOS SOBRE LA IGLESIA</vt:lpstr>
      <vt:lpstr>Presentación de PowerPoint</vt:lpstr>
      <vt:lpstr>Presentación de PowerPoint</vt:lpstr>
      <vt:lpstr>Presentación de PowerPoint</vt:lpstr>
      <vt:lpstr>L0 QUE  DIOS QUIERE: UNA IGLESIA MADURA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 DE DIOS</dc:title>
  <dc:creator>Alberto A. Gaitan Ortiz</dc:creator>
  <cp:lastModifiedBy>El Chiko de Rojo</cp:lastModifiedBy>
  <cp:revision>117</cp:revision>
  <dcterms:created xsi:type="dcterms:W3CDTF">2018-02-21T19:29:41Z</dcterms:created>
  <dcterms:modified xsi:type="dcterms:W3CDTF">2019-05-27T18:01:44Z</dcterms:modified>
</cp:coreProperties>
</file>