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79" r:id="rId6"/>
    <p:sldId id="262" r:id="rId7"/>
    <p:sldId id="277" r:id="rId8"/>
    <p:sldId id="280" r:id="rId9"/>
    <p:sldId id="274" r:id="rId10"/>
    <p:sldId id="265" r:id="rId11"/>
    <p:sldId id="281" r:id="rId12"/>
    <p:sldId id="267" r:id="rId13"/>
    <p:sldId id="268" r:id="rId14"/>
    <p:sldId id="278" r:id="rId15"/>
    <p:sldId id="269" r:id="rId16"/>
    <p:sldId id="270" r:id="rId17"/>
    <p:sldId id="275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63D"/>
    <a:srgbClr val="000000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429CD-08C3-4DCD-872C-6A8FC9E01D1F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9B25-5DA4-4AEC-B374-2B03A267ECE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54536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9B25-5DA4-4AEC-B374-2B03A267ECEA}" type="slidenum">
              <a:rPr lang="es-GT" smtClean="0"/>
              <a:t>5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451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9B25-5DA4-4AEC-B374-2B03A267ECEA}" type="slidenum">
              <a:rPr lang="es-GT" smtClean="0"/>
              <a:t>6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7690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3000" t="-3000" r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20/05/2019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232" y="1141864"/>
            <a:ext cx="5933767" cy="4492018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AMOR, EL CAMINO MÁS EXCELENTE. </a:t>
            </a:r>
            <a:endParaRPr lang="es-G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ADDCAD-F772-4268-8A77-4CB5BFFFA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046" y="3068"/>
            <a:ext cx="6093954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786438"/>
          </a:xfrm>
        </p:spPr>
        <p:txBody>
          <a:bodyPr anchor="ctr">
            <a:noAutofit/>
          </a:bodyPr>
          <a:lstStyle/>
          <a:p>
            <a:pPr marL="542925" lvl="2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Cuatro cosas más que el amor es, V.7. “Fuerte, creyente, optimista y duradero”. Spurgeon llama a estas cuatro virtudes los cuatro dulces acompañantes del amor.</a:t>
            </a:r>
          </a:p>
          <a:p>
            <a:pPr marL="542925" lvl="2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seguir creciendo en estas expresiones de amor debe ser el esfuerzo del creyente, de manera que pueda crecer en su relación con Dios y con los demás.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557213"/>
            <a:ext cx="6019800" cy="5757861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PERMANECERÁ</a:t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s-G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Coríntios</a:t>
            </a: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13:8-13.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714505" y="0"/>
            <a:ext cx="1477495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55110D0-FA7B-47C3-B7C1-CB2413A6D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266" y="1653898"/>
            <a:ext cx="6173734" cy="5204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324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57213"/>
            <a:ext cx="10515600" cy="5757862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permanecerá incluso por encima de los dones, V.8-10.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del Espíritu son adecuados para el tiempo presente, pero no son permanentes.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del Espíritu cesarán o no serán necesarios en la eternidad.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dones cesaran cuando venga lo perfecto, esto se refiere a la venida de Cristo.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542925"/>
            <a:ext cx="11158537" cy="5772150"/>
          </a:xfrm>
        </p:spPr>
        <p:txBody>
          <a:bodyPr>
            <a:noAutofit/>
          </a:bodyPr>
          <a:lstStyle/>
          <a:p>
            <a:pPr marL="542925" lvl="1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Ilustraciones entre la era presente y la era futura, V.11-13. 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ilustración del niño que llega a ser adulto: el cual ha dejado de lado todas las cosas de su niñez, porque ha alcanzado la madurez.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ilustración de un espejo que refleja una imagen oscura, distorsionada: el conocimiento incompleto a un conocimiento completo cuando estemos cara a cara con Dios.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final, junto con la fe y la esperanza, el amor es lo que permanecerá. 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6306D-5218-4D50-BE10-C3F23DDD1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772150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es eterno porque representa la esencia del carácter de Dios y la esencia de la vida cristiana presente, permita que la presencia de Dios llene su corazón de amor. </a:t>
            </a:r>
          </a:p>
        </p:txBody>
      </p:sp>
    </p:spTree>
    <p:extLst>
      <p:ext uri="{BB962C8B-B14F-4D97-AF65-F5344CB8AC3E}">
        <p14:creationId xmlns:p14="http://schemas.microsoft.com/office/powerpoint/2010/main" val="379166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curvedRightArrow">
            <a:avLst>
              <a:gd name="adj1" fmla="val 40023"/>
              <a:gd name="adj2" fmla="val 50000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7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 </a:t>
            </a:r>
            <a:br>
              <a:rPr lang="es-GT" sz="7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7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s-GT" sz="7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7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772150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le debe dar forma a nuestra motivación en todo lo que hagamos en el ministerio y en el ejercicio de los dones del Espíritu, Juan 15:12. 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gracias a Dios por los dones del Espíritu que nos ha dado para ministrar en el cuerpo de Cristo.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Manifieste el amor y la gracia de Dios en el ejercicio de esos dones y hágalo únicamente para su gloria.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corazon en la mano">
            <a:extLst>
              <a:ext uri="{FF2B5EF4-FFF2-40B4-BE49-F238E27FC236}">
                <a16:creationId xmlns:a16="http://schemas.microsoft.com/office/drawing/2014/main" id="{91384EF6-A646-4947-B4B0-A968D3430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91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8496A6B-A532-4939-8CC7-1F148D46F32B}"/>
              </a:ext>
            </a:extLst>
          </p:cNvPr>
          <p:cNvSpPr txBox="1"/>
          <p:nvPr/>
        </p:nvSpPr>
        <p:spPr>
          <a:xfrm>
            <a:off x="5515895" y="1348516"/>
            <a:ext cx="65777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6600" dirty="0">
                <a:latin typeface="BatangChe" panose="02030609000101010101" pitchFamily="49" charset="-127"/>
                <a:ea typeface="BatangChe" panose="02030609000101010101" pitchFamily="49" charset="-127"/>
              </a:rPr>
              <a:t>Que cada día tu </a:t>
            </a:r>
          </a:p>
          <a:p>
            <a:pPr algn="ctr"/>
            <a:r>
              <a:rPr lang="es-GT" sz="6600" dirty="0">
                <a:latin typeface="BatangChe" panose="02030609000101010101" pitchFamily="49" charset="-127"/>
                <a:ea typeface="BatangChe" panose="02030609000101010101" pitchFamily="49" charset="-127"/>
              </a:rPr>
              <a:t>actitud manifieste el amor de Dios</a:t>
            </a:r>
          </a:p>
        </p:txBody>
      </p:sp>
    </p:spTree>
    <p:extLst>
      <p:ext uri="{BB962C8B-B14F-4D97-AF65-F5344CB8AC3E}">
        <p14:creationId xmlns:p14="http://schemas.microsoft.com/office/powerpoint/2010/main" val="10473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2959"/>
            <a:ext cx="10515600" cy="2214554"/>
          </a:xfrm>
        </p:spPr>
        <p:txBody>
          <a:bodyPr>
            <a:noAutofit/>
          </a:bodyPr>
          <a:lstStyle/>
          <a:p>
            <a:pPr algn="ctr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CENTRAL: </a:t>
            </a: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amor gobierna a todos los que siguen fielmente a Cristo”.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527025"/>
            <a:ext cx="10515600" cy="25880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VERSICULO CLAVE: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“Y ahora permanecen la fe, la esperanza y el amor, estos tres; pero el mayor de ellos es el amor”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Corintios 13:13.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28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98968"/>
            <a:ext cx="10515600" cy="4816108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debe gobernar en el uso de los dones espirituales. 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es esencial en la ministración de los dones conforme a la voluntad de Dios.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une las almas de las personas entre sí y con Dios.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se puede servir realmente a Dios si no se tiene amor.</a:t>
            </a: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557213"/>
            <a:ext cx="6019800" cy="5757861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ES ESENCIAL</a:t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12:31; </a:t>
            </a:r>
            <a:b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13:1-3</a:t>
            </a:r>
            <a:r>
              <a:rPr lang="es-GT" sz="4000" b="1" dirty="0"/>
              <a:t>.</a:t>
            </a:r>
            <a:r>
              <a:rPr lang="es-GT" sz="4000" dirty="0"/>
              <a:t> 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714505" y="0"/>
            <a:ext cx="1477495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64092DB-F2D8-4B35-8D94-E3AC50AD2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47761"/>
            <a:ext cx="6167597" cy="52102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772150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es el que distribuye los dones, por eso es bueno y apropiado que los creyentes deseen estos dones para edificar el cuerpo de Cristo “la Iglesia”, 12:31.</a:t>
            </a:r>
          </a:p>
        </p:txBody>
      </p:sp>
    </p:spTree>
    <p:extLst>
      <p:ext uri="{BB962C8B-B14F-4D97-AF65-F5344CB8AC3E}">
        <p14:creationId xmlns:p14="http://schemas.microsoft.com/office/powerpoint/2010/main" val="241716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8" y="542925"/>
            <a:ext cx="11144250" cy="5772150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es el camino más excelente que le da valor a los dones o a las obras de servicio, 13:1-3.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alguien da un mensaje elocuente, en una lengua humana o angélica, pero sin amor, entonces lo que se escuchó fue solo ruido.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alguien tiene profecía, si tiene la capacidad de entender todos los misterios y toda ciencia, si tiene una súper fe, pero sin amor, nos anula “nada soy”.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alguien tiene actos de servicio y sacrificio personal, pero sin amor, de nada sirve.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436CC-665A-46A4-BD94-1F5774291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2924"/>
            <a:ext cx="10515600" cy="580072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amor a Dios y a los demás debe ser la fuerza impulsora de nuestras acciones, de nuestro deseo de los dones y de nuestro servicio espiritual. </a:t>
            </a:r>
          </a:p>
        </p:txBody>
      </p:sp>
    </p:spTree>
    <p:extLst>
      <p:ext uri="{BB962C8B-B14F-4D97-AF65-F5344CB8AC3E}">
        <p14:creationId xmlns:p14="http://schemas.microsoft.com/office/powerpoint/2010/main" val="12446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557213"/>
            <a:ext cx="6019800" cy="5757861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es-GT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CARACTERISTICAS </a:t>
            </a:r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AMOR</a:t>
            </a:r>
            <a:r>
              <a:rPr lang="es-GT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13:4-7.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714505" y="0"/>
            <a:ext cx="1477495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D3AABD-2EA9-4477-9316-6E64D97AF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266" y="1653898"/>
            <a:ext cx="6173734" cy="5204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9648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28638"/>
            <a:ext cx="10515600" cy="5800725"/>
          </a:xfrm>
        </p:spPr>
        <p:txBody>
          <a:bodyPr anchor="ctr">
            <a:normAutofit/>
          </a:bodyPr>
          <a:lstStyle/>
          <a:p>
            <a:pPr marL="542925" indent="-4619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cosas que es el amor, V. 4. </a:t>
            </a:r>
          </a:p>
          <a:p>
            <a:pPr marL="1281112" lvl="1" indent="-7429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sufrido: sabe sufrir por largo tiempo.</a:t>
            </a:r>
          </a:p>
          <a:p>
            <a:pPr marL="1281112" lvl="1" indent="-7429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benigno: sabe sufrir con la dulzura más amable y el afecto más tierno.</a:t>
            </a:r>
          </a:p>
          <a:p>
            <a:pPr marL="542925" indent="-4619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 cosas que el amor no es, V.5-6. “No es envidioso, no es orgulloso, no es arrogante, no es rudo, no es exclusivista, no es susceptible, no es celoso, y no se contenta con el mal”.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688</Words>
  <Application>Microsoft Office PowerPoint</Application>
  <PresentationFormat>Panorámica</PresentationFormat>
  <Paragraphs>45</Paragraphs>
  <Slides>17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BatangChe</vt:lpstr>
      <vt:lpstr>Calibri</vt:lpstr>
      <vt:lpstr>Calibri Light</vt:lpstr>
      <vt:lpstr>Wingdings</vt:lpstr>
      <vt:lpstr>Tema de Office</vt:lpstr>
      <vt:lpstr>EL AMOR, EL CAMINO MÁS EXCELENTE. </vt:lpstr>
      <vt:lpstr>VERDAD CENTRAL:  “El amor gobierna a todos los que siguen fielmente a Cristo”.</vt:lpstr>
      <vt:lpstr>INTRODUCCION</vt:lpstr>
      <vt:lpstr>EL AMOR ES ESENCIAL  1 Corintios 12:31;  13:1-3. </vt:lpstr>
      <vt:lpstr>Presentación de PowerPoint</vt:lpstr>
      <vt:lpstr>Presentación de PowerPoint</vt:lpstr>
      <vt:lpstr>Presentación de PowerPoint</vt:lpstr>
      <vt:lpstr>LAS CARACTERISTICAS DEL AMOR  1 Corintios 13:4-7.</vt:lpstr>
      <vt:lpstr>Presentación de PowerPoint</vt:lpstr>
      <vt:lpstr>Presentación de PowerPoint</vt:lpstr>
      <vt:lpstr>EL AMOR PERMANECERÁ  1 Coríntios 13:8-13.</vt:lpstr>
      <vt:lpstr>Presentación de PowerPoint</vt:lpstr>
      <vt:lpstr>Presentación de PowerPoint</vt:lpstr>
      <vt:lpstr>Presentación de PowerPoint</vt:lpstr>
      <vt:lpstr>DISCIPULADO Y  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165</cp:revision>
  <dcterms:created xsi:type="dcterms:W3CDTF">2016-11-16T00:59:54Z</dcterms:created>
  <dcterms:modified xsi:type="dcterms:W3CDTF">2019-05-20T17:42:09Z</dcterms:modified>
</cp:coreProperties>
</file>