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77" r:id="rId9"/>
    <p:sldId id="264" r:id="rId10"/>
    <p:sldId id="265" r:id="rId11"/>
    <p:sldId id="275" r:id="rId12"/>
    <p:sldId id="278" r:id="rId13"/>
    <p:sldId id="267" r:id="rId14"/>
    <p:sldId id="279" r:id="rId15"/>
    <p:sldId id="276" r:id="rId16"/>
    <p:sldId id="269" r:id="rId17"/>
    <p:sldId id="280" r:id="rId18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7CBF33"/>
    <a:srgbClr val="E5D8D2"/>
    <a:srgbClr val="A94D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3" autoAdjust="0"/>
    <p:restoredTop sz="94660"/>
  </p:normalViewPr>
  <p:slideViewPr>
    <p:cSldViewPr snapToGrid="0">
      <p:cViewPr varScale="1">
        <p:scale>
          <a:sx n="70" d="100"/>
          <a:sy n="70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10E4FB-4128-4B07-A710-FB42099C2F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63BC4-97A6-442A-9EF3-F0BA4BB0B6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DCBD95-E0F0-4974-A547-F61DE4CB4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13/05/2019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8741D9-C26E-493D-A3BC-0A8D2ED43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DEB703-0557-4DD2-A417-18F111631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904447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CB0BE3-A7B5-44EE-97AB-DB8BB1121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80A03EF-4109-45A6-BE0A-E461B1A72C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E44B1C-E9B0-4C8B-A302-D9A3C0B38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13/05/2019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8B65CC-70E8-493E-A39D-D13B615FF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098984-06F7-464A-8364-99AE1402D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358720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09209DA-3207-4E2B-8187-170C817F74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2F6F552-37BE-48BA-8D8B-DF1DDB29F3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976B35-0001-496B-A13A-BA80F8074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13/05/2019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6066EF-597D-4CCD-805F-3FE96BA13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53B520-C64B-47AB-A0AE-316E49A7A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380204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32CF2C-D343-47CF-A6E6-E2F8F4D42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F0C030-04DD-42A7-81C7-FF0B4395B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ED3712-BB6D-4D9E-8FCB-473703ED8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13/05/2019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A2EDFF-23F3-4CEC-B438-C3A77B950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5E3E5E-9312-4D32-A3A4-DE35D5E8D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70568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F2DD03-57AB-47B8-8E49-AFC325007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B05D17-C6EC-411A-B782-ECD7DF4D23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7A0861-63B8-4C4C-A429-28AB7F9AD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13/05/2019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568E5B-11F2-4575-BC30-7891CF60B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00F742-FC1D-4EC7-99B9-863A4DB52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80090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F263D4-F7F5-48F7-AD80-59D294211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DF16E3-FF50-464D-B5DB-ECCE88FC13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A54ED55-E3A4-4C13-B857-70575AF240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3FC35C6-CEEE-4E78-A42B-B8BDCC8D0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13/05/2019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31294E8-46F5-45AE-8A1D-A006EFC30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6754E00-D9F1-4C0D-96D9-276285D3A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055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6A3EE9-9C7E-4089-B979-417F8DC62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BEBC6CF-5B6E-4B24-B902-4D62DE4E8F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9FE6FA-0D72-4273-BF59-A7040FCD1A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43F8EB4-8604-4423-90FF-72E18285C3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B187B7-DD47-4A5D-8DB9-C8031DD7C7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1539F42-43F7-40A6-9386-C9814E268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13/05/2019</a:t>
            </a:fld>
            <a:endParaRPr lang="es-GT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F7EF958-BA7B-4B2A-A76F-5485242FB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59ED5D4-0B9E-454C-BD73-1B405B7AC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82568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189438-E231-48CA-B4B9-1BBAE9BBB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5789B29-0F8C-4100-A6D0-7A0FD7F40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13/05/2019</a:t>
            </a:fld>
            <a:endParaRPr lang="es-GT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8574C80-A7F2-4119-972A-0B92B1C34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461754A-9397-48F6-BB68-E084B295C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9541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7A586D3-3732-4354-9468-908224583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13/05/2019</a:t>
            </a:fld>
            <a:endParaRPr lang="es-GT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75BD2E8-03F8-40DF-9AA5-1FC5E2ED5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78BA780-180C-48F6-B9BC-C6F597C83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98919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A8D44F-3DD2-43F5-AEAE-8F6E31DC6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187BD7-69A2-40FE-ABBD-F13B7E80D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A8DA540-0029-4629-977C-ECE253F01F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296921-7237-4FEC-BE3E-AA90273A3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13/05/2019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C3D0D3A-CE13-4C87-8E28-AEE0B9F52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9EAC041-F66D-425B-B527-5F29347A3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8749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EF8354-4FAD-4E07-A4F3-3892D43EC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3743618-0902-4195-AAB5-B7D2E64312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6BD5892-8962-4CE7-9C9C-4BCE550511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5EE2971-54AE-43A0-A500-591555CC8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13/05/2019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1B7D863-32C3-407F-AF64-19079AC72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F85C65B-1C0C-4BBA-8130-C750C9213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70519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4FA774F-B7C9-4F04-AC3E-00A2E9B9B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BF4841-26EF-4F2F-A4DB-676D857A64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0E00DD-FAAE-4C80-9E6E-435BF2E68D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EC021-B5B3-4871-93CF-AB360676C655}" type="datetimeFigureOut">
              <a:rPr lang="es-GT" smtClean="0"/>
              <a:t>13/05/2019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F15A19-502A-454C-BEC4-D78A3F7D35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DE3CBD-9BA9-4D0F-BC6C-380E55E55D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85229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DB903E5D-8E24-49D2-99EA-A332BB8DF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218" y="1216005"/>
            <a:ext cx="5529697" cy="4117997"/>
          </a:xfrm>
        </p:spPr>
        <p:txBody>
          <a:bodyPr anchor="ctr">
            <a:noAutofit/>
          </a:bodyPr>
          <a:lstStyle/>
          <a:p>
            <a:pPr algn="ctr"/>
            <a:r>
              <a:rPr lang="es-GT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DONES DEL ESPÍRITU EN LA ASAMBLEA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C996172-4A93-4121-BDDC-18C0EE4B57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2087" y="0"/>
            <a:ext cx="58864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806866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782D65-6D59-4B30-B18A-CD22EB49B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2" y="540326"/>
            <a:ext cx="11152910" cy="5763491"/>
          </a:xfrm>
        </p:spPr>
        <p:txBody>
          <a:bodyPr anchor="ctr">
            <a:normAutofit/>
          </a:bodyPr>
          <a:lstStyle/>
          <a:p>
            <a:pPr marL="442913" indent="-442913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cuanto a las diversas posiciones de los miembros del cuerpo de Cristo.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Todos los dones tienen su lugar y son de valor en el cuerpo de Cristo, V.19-20.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Todas las partes son necesarias para que el cuerpo tenga integridad y funcione como Dios quiere que lo haga, V.21. </a:t>
            </a:r>
          </a:p>
        </p:txBody>
      </p:sp>
    </p:spTree>
    <p:extLst>
      <p:ext uri="{BB962C8B-B14F-4D97-AF65-F5344CB8AC3E}">
        <p14:creationId xmlns:p14="http://schemas.microsoft.com/office/powerpoint/2010/main" val="3776533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2E5288-7BC0-4453-BF6D-6601047BF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327" y="540326"/>
            <a:ext cx="11139055" cy="5763491"/>
          </a:xfrm>
        </p:spPr>
        <p:txBody>
          <a:bodyPr anchor="ctr">
            <a:normAutofit/>
          </a:bodyPr>
          <a:lstStyle/>
          <a:p>
            <a:pPr marL="442913" indent="-442913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Espíritu Santo puede usar al creyente para que opere en el ministerio de sus dones dentro de la iglesia. Que el Espíritu Santo nos ayude a cumplir la misión de Dios, a vivir en unidad y mostrar compasión. </a:t>
            </a:r>
          </a:p>
        </p:txBody>
      </p:sp>
    </p:spTree>
    <p:extLst>
      <p:ext uri="{BB962C8B-B14F-4D97-AF65-F5344CB8AC3E}">
        <p14:creationId xmlns:p14="http://schemas.microsoft.com/office/powerpoint/2010/main" val="610579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992CA74-AF48-4F15-88F8-5DCEE3822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957" y="720434"/>
            <a:ext cx="5215825" cy="2299855"/>
          </a:xfrm>
        </p:spPr>
        <p:txBody>
          <a:bodyPr anchor="ctr">
            <a:noAutofit/>
          </a:bodyPr>
          <a:lstStyle/>
          <a:p>
            <a:pPr algn="ctr"/>
            <a: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VIVIR EN UNIDAD.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5DFB6493-F760-45B6-A5DA-87F74A968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9957" y="3651827"/>
            <a:ext cx="5215825" cy="711200"/>
          </a:xfrm>
        </p:spPr>
        <p:txBody>
          <a:bodyPr anchor="ctr">
            <a:normAutofit/>
          </a:bodyPr>
          <a:lstStyle/>
          <a:p>
            <a:pPr algn="ctr"/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Corintios 12:22-31.</a:t>
            </a:r>
          </a:p>
        </p:txBody>
      </p:sp>
      <p:sp>
        <p:nvSpPr>
          <p:cNvPr id="9" name="Elipse 8"/>
          <p:cNvSpPr/>
          <p:nvPr/>
        </p:nvSpPr>
        <p:spPr>
          <a:xfrm>
            <a:off x="2318641" y="4994566"/>
            <a:ext cx="1618456" cy="1143000"/>
          </a:xfrm>
          <a:prstGeom prst="ellipse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982C851C-A5FD-4704-BE09-4E6B3A140A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7697" y="720434"/>
            <a:ext cx="5394346" cy="5418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950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158BB9-8B5B-49FA-A389-38A8CAABA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327" y="526473"/>
            <a:ext cx="11152909" cy="5763491"/>
          </a:xfrm>
        </p:spPr>
        <p:txBody>
          <a:bodyPr anchor="ctr">
            <a:noAutofit/>
          </a:bodyPr>
          <a:lstStyle/>
          <a:p>
            <a:pPr marL="514350" indent="-514350" algn="just">
              <a:buFont typeface="+mj-lt"/>
              <a:buAutoNum type="alphaUcPeriod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miembros del cuerpo todos son valiosos, V.22-26. 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500" dirty="0"/>
              <a:t>Los miembros que parecen más débiles son indispensables.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500" dirty="0"/>
              <a:t>Los miembros que nos parecen menos honrosos los tratamos con honra especial.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500" dirty="0"/>
              <a:t>Los más presentables no requieren trato especial.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500" dirty="0"/>
              <a:t>Los miembros deben preocuparse por igual unos por otros a fin de que no haya división en el cuerpo.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200" dirty="0"/>
              <a:t>Si un miembro sufre, los demás comparten su sufrimiento.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200" dirty="0"/>
              <a:t>Si un miembro recibe honor, los demás se alegran con él. </a:t>
            </a:r>
          </a:p>
        </p:txBody>
      </p:sp>
    </p:spTree>
    <p:extLst>
      <p:ext uri="{BB962C8B-B14F-4D97-AF65-F5344CB8AC3E}">
        <p14:creationId xmlns:p14="http://schemas.microsoft.com/office/powerpoint/2010/main" val="12172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1B03AF-A314-452C-86C1-BCF10771B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540326"/>
            <a:ext cx="11166763" cy="5763491"/>
          </a:xfrm>
        </p:spPr>
        <p:txBody>
          <a:bodyPr anchor="ctr">
            <a:normAutofit/>
          </a:bodyPr>
          <a:lstStyle/>
          <a:p>
            <a:pPr marL="514350" indent="-514350" algn="just">
              <a:buFont typeface="+mj-lt"/>
              <a:buAutoNum type="alphaUcPeriod" startAt="2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creyentes son miembros del cuerpo de Cristo, V.27-31. En esta afirmación vemos: 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600" dirty="0"/>
              <a:t>Que hay diversos dones que Dios ha dado a la iglesia, V.27-28.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400" dirty="0"/>
              <a:t>Cinco dones de ministerio, Efesios 4:11-13.</a:t>
            </a:r>
          </a:p>
          <a:p>
            <a:pPr marL="1371600" lvl="2" indent="-457200" algn="just">
              <a:buFont typeface="+mj-lt"/>
              <a:buAutoNum type="alphaLcParenR"/>
            </a:pPr>
            <a:r>
              <a:rPr lang="es-GT" sz="3400" dirty="0"/>
              <a:t> Siete dones de motivación, Romanos 12:6-8.</a:t>
            </a:r>
          </a:p>
          <a:p>
            <a:pPr marL="1371600" lvl="2" indent="-457200" algn="just">
              <a:buFont typeface="+mj-lt"/>
              <a:buAutoNum type="alphaLcParenR"/>
            </a:pPr>
            <a:r>
              <a:rPr lang="es-GT" sz="3400" dirty="0"/>
              <a:t> Nueve dones del Espíritu, 1 Corintios 12:7-9.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600" dirty="0"/>
              <a:t>Que hay siete preguntas relacionadas con el uso de los dones, V.29-30.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600" dirty="0"/>
              <a:t>Que debemos desear los dones mayores, V.31. </a:t>
            </a:r>
          </a:p>
        </p:txBody>
      </p:sp>
    </p:spTree>
    <p:extLst>
      <p:ext uri="{BB962C8B-B14F-4D97-AF65-F5344CB8AC3E}">
        <p14:creationId xmlns:p14="http://schemas.microsoft.com/office/powerpoint/2010/main" val="2357556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0C3863-2C3D-4256-9260-B4F5D9D49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327" y="540326"/>
            <a:ext cx="11152909" cy="5763491"/>
          </a:xfrm>
        </p:spPr>
        <p:txBody>
          <a:bodyPr anchor="ctr">
            <a:normAutofit/>
          </a:bodyPr>
          <a:lstStyle/>
          <a:p>
            <a:pPr marL="514350" indent="-514350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Señor creó a la iglesia, y es el único que le proporciona los dones necesarios para que opere de la manera debida. Que Dios nos ayude a actuar de acuerdos con sus propósitos.  </a:t>
            </a:r>
          </a:p>
        </p:txBody>
      </p:sp>
    </p:spTree>
    <p:extLst>
      <p:ext uri="{BB962C8B-B14F-4D97-AF65-F5344CB8AC3E}">
        <p14:creationId xmlns:p14="http://schemas.microsoft.com/office/powerpoint/2010/main" val="1761765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3509D4-9CC6-41A4-9865-5327C4200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2874"/>
            <a:ext cx="10515600" cy="1036685"/>
          </a:xfrm>
        </p:spPr>
        <p:txBody>
          <a:bodyPr>
            <a:normAutofit/>
          </a:bodyPr>
          <a:lstStyle/>
          <a:p>
            <a:pPr algn="ctr"/>
            <a:r>
              <a:rPr lang="es-GT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DISCIPULADO Y MINISTERIO EN ACCIÓN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27340A-4578-40AC-8D7F-36DC3845A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9529"/>
            <a:ext cx="10515600" cy="4779829"/>
          </a:xfrm>
        </p:spPr>
        <p:txBody>
          <a:bodyPr anchor="ctr">
            <a:normAutofit/>
          </a:bodyPr>
          <a:lstStyle/>
          <a:p>
            <a:pPr algn="just"/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que estar conscientes que los dones espirituales vienen de Dios.</a:t>
            </a:r>
          </a:p>
          <a:p>
            <a:pPr algn="just"/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que buscar el don que más se necesite en un momento dado.</a:t>
            </a:r>
          </a:p>
          <a:p>
            <a:pPr algn="just"/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que saber que los dones obran en armonía para beneficio de todos y para la gloria de Dios.</a:t>
            </a:r>
          </a:p>
          <a:p>
            <a:pPr algn="just"/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que estar dispuestos y sensibles al Espíritu Santo en el ejercicio de los dones.</a:t>
            </a:r>
          </a:p>
        </p:txBody>
      </p:sp>
    </p:spTree>
    <p:extLst>
      <p:ext uri="{BB962C8B-B14F-4D97-AF65-F5344CB8AC3E}">
        <p14:creationId xmlns:p14="http://schemas.microsoft.com/office/powerpoint/2010/main" val="2589314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201B2659-916B-479F-A836-CB75ED336A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5" y="1534"/>
            <a:ext cx="12187909" cy="6854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711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2E31D1F-C729-4B09-B58F-8AA49F4AA5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6474" y="1677338"/>
            <a:ext cx="5335588" cy="823912"/>
          </a:xfrm>
        </p:spPr>
        <p:txBody>
          <a:bodyPr anchor="ctr">
            <a:normAutofit/>
          </a:bodyPr>
          <a:lstStyle/>
          <a:p>
            <a:pPr algn="ctr"/>
            <a:r>
              <a:rPr lang="es-GT" sz="4000" dirty="0"/>
              <a:t>VERDAD CENTRAL: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B37CB85-76D9-44A6-ADE6-DC1CD8EFFD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6475" y="2064324"/>
            <a:ext cx="5335588" cy="3352135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GT" sz="3800" dirty="0"/>
              <a:t>“El Espíritu le da poder al pueblo de Dios para que se ministren unos a otros”.</a:t>
            </a: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FE8F5E9A-7D1A-489B-B0DE-B79F1E1D4D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29938" y="1663472"/>
            <a:ext cx="5335588" cy="823911"/>
          </a:xfrm>
        </p:spPr>
        <p:txBody>
          <a:bodyPr anchor="ctr">
            <a:noAutofit/>
          </a:bodyPr>
          <a:lstStyle/>
          <a:p>
            <a:pPr algn="ctr"/>
            <a:r>
              <a:rPr lang="es-GT" sz="4000" dirty="0"/>
              <a:t>VERSÍCULO CLAVE:</a:t>
            </a: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976D4BD0-41AA-44B2-A48C-E1323ECA49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29937" y="2064326"/>
            <a:ext cx="5335587" cy="3352135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“Pero a cada unos le es dada la manifestación del Espíritu para provecho”, </a:t>
            </a:r>
          </a:p>
          <a:p>
            <a:pPr marL="0" indent="0" algn="ctr">
              <a:buNone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Corintios 12:7. </a:t>
            </a:r>
          </a:p>
        </p:txBody>
      </p:sp>
    </p:spTree>
    <p:extLst>
      <p:ext uri="{BB962C8B-B14F-4D97-AF65-F5344CB8AC3E}">
        <p14:creationId xmlns:p14="http://schemas.microsoft.com/office/powerpoint/2010/main" val="146109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build="p"/>
      <p:bldP spid="8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E93DC7-FE7B-4BCB-BAC6-650D66B64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C1726E-4BB4-48FA-99DF-FF2A186D7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327" y="1825625"/>
            <a:ext cx="11152909" cy="4351338"/>
          </a:xfrm>
        </p:spPr>
        <p:txBody>
          <a:bodyPr anchor="ctr">
            <a:noAutofit/>
          </a:bodyPr>
          <a:lstStyle/>
          <a:p>
            <a:pPr marL="360363" indent="-360363" algn="just"/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nos quiere usar en el ministerio con los dones del Espíritu. </a:t>
            </a:r>
          </a:p>
          <a:p>
            <a:pPr marL="360363" indent="-360363" algn="just"/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Debemos usar los dones del Espíritu para contribuir al ministerio y la edificación de la iglesia local.</a:t>
            </a:r>
          </a:p>
          <a:p>
            <a:pPr marL="360363" indent="-360363" algn="just"/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ejercicio de los dones en la iglesia es la razón que movió a Pablo a escribir sobre este tema.</a:t>
            </a:r>
          </a:p>
        </p:txBody>
      </p:sp>
    </p:spTree>
    <p:extLst>
      <p:ext uri="{BB962C8B-B14F-4D97-AF65-F5344CB8AC3E}">
        <p14:creationId xmlns:p14="http://schemas.microsoft.com/office/powerpoint/2010/main" val="4222712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992CA74-AF48-4F15-88F8-5DCEE3822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957" y="720434"/>
            <a:ext cx="5215825" cy="2299855"/>
          </a:xfrm>
        </p:spPr>
        <p:txBody>
          <a:bodyPr anchor="ctr">
            <a:no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MUCHOS DONES, UNA FUENTE. 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5DFB6493-F760-45B6-A5DA-87F74A968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9957" y="3651827"/>
            <a:ext cx="5215825" cy="711200"/>
          </a:xfrm>
        </p:spPr>
        <p:txBody>
          <a:bodyPr anchor="ctr">
            <a:normAutofit/>
          </a:bodyPr>
          <a:lstStyle/>
          <a:p>
            <a:pPr algn="ctr"/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Corintios 12:1-11.  </a:t>
            </a:r>
          </a:p>
        </p:txBody>
      </p:sp>
      <p:sp>
        <p:nvSpPr>
          <p:cNvPr id="9" name="Elipse 8"/>
          <p:cNvSpPr/>
          <p:nvPr/>
        </p:nvSpPr>
        <p:spPr>
          <a:xfrm>
            <a:off x="2318641" y="4994565"/>
            <a:ext cx="1618456" cy="1143000"/>
          </a:xfrm>
          <a:prstGeom prst="ellipse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485C0342-75CD-4320-9437-0063193A15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834" y="718671"/>
            <a:ext cx="5388209" cy="5418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794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0FFAC4-9363-47F8-8A1C-9A30F8E5A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526473"/>
            <a:ext cx="11180618" cy="5777345"/>
          </a:xfrm>
        </p:spPr>
        <p:txBody>
          <a:bodyPr anchor="ctr">
            <a:normAutofit fontScale="92500"/>
          </a:bodyPr>
          <a:lstStyle/>
          <a:p>
            <a:pPr marL="514350" indent="-514350" algn="just">
              <a:buFont typeface="+mj-lt"/>
              <a:buAutoNum type="alphaUcPeriod"/>
            </a:pPr>
            <a:r>
              <a:rPr lang="es-GT" sz="4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Espíritu Santo es el que otorga los dones.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900" dirty="0"/>
              <a:t>No debemos ignorar esto, V.1.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900" dirty="0"/>
              <a:t>No debemos confundirnos, V.2-3. Hay una diferencia entre las prácticas paganas y los mensajes inspirados por el Espíritu Santo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700" dirty="0"/>
              <a:t>Nadie que hable por el Espíritu Santo puede maldecir a Jesús. 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700" dirty="0"/>
              <a:t>Nadie puede llamar Señor a Jesús, sino por el Espíritu Santo.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900" dirty="0"/>
              <a:t>No debemos olvidar que los dones y los ministerios son administrados por el Espíritu Santo, V.4-6.  </a:t>
            </a:r>
          </a:p>
        </p:txBody>
      </p:sp>
    </p:spTree>
    <p:extLst>
      <p:ext uri="{BB962C8B-B14F-4D97-AF65-F5344CB8AC3E}">
        <p14:creationId xmlns:p14="http://schemas.microsoft.com/office/powerpoint/2010/main" val="889497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0FFAC4-9363-47F8-8A1C-9A30F8E5A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554182"/>
            <a:ext cx="11166763" cy="5735782"/>
          </a:xfrm>
        </p:spPr>
        <p:txBody>
          <a:bodyPr anchor="ctr">
            <a:normAutofit/>
          </a:bodyPr>
          <a:lstStyle/>
          <a:p>
            <a:pPr marL="442913" indent="-442913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Espíritu Santo distribuye los dones para nuestro bien común, V.7-11. Estos se pueden clasificar en tres grupos: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Los dones de revelación: sabiduría, ciencia, discernimiento de espíritus.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Los dones de poder: sanidades, milagros, fe.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Los dones vocales o de inspiración: profecía, lenguas, interpretación de lenguas. </a:t>
            </a:r>
          </a:p>
        </p:txBody>
      </p:sp>
    </p:spTree>
    <p:extLst>
      <p:ext uri="{BB962C8B-B14F-4D97-AF65-F5344CB8AC3E}">
        <p14:creationId xmlns:p14="http://schemas.microsoft.com/office/powerpoint/2010/main" val="3157879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124183-20FA-44DF-B1B7-4A3B2D0B4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540327"/>
            <a:ext cx="11180618" cy="5763491"/>
          </a:xfrm>
        </p:spPr>
        <p:txBody>
          <a:bodyPr anchor="ctr">
            <a:normAutofit/>
          </a:bodyPr>
          <a:lstStyle/>
          <a:p>
            <a:pPr marL="514350" indent="-514350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dones del Espíritu Santo son para hoy, porque la iglesia local sigue necesitando edificación espiritual. Que el Espíritu Santo le use en gran manera. </a:t>
            </a:r>
          </a:p>
        </p:txBody>
      </p:sp>
    </p:spTree>
    <p:extLst>
      <p:ext uri="{BB962C8B-B14F-4D97-AF65-F5344CB8AC3E}">
        <p14:creationId xmlns:p14="http://schemas.microsoft.com/office/powerpoint/2010/main" val="1760808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992CA74-AF48-4F15-88F8-5DCEE3822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957" y="720434"/>
            <a:ext cx="5394346" cy="2485739"/>
          </a:xfrm>
        </p:spPr>
        <p:txBody>
          <a:bodyPr anchor="ctr">
            <a:no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MUCHOS MIEMBROS,  UN CUERPO.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5DFB6493-F760-45B6-A5DA-87F74A968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9957" y="3667992"/>
            <a:ext cx="5215825" cy="864755"/>
          </a:xfrm>
        </p:spPr>
        <p:txBody>
          <a:bodyPr anchor="ctr">
            <a:normAutofit/>
          </a:bodyPr>
          <a:lstStyle/>
          <a:p>
            <a:pPr algn="ctr"/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Corintios 12:12-21.</a:t>
            </a:r>
          </a:p>
        </p:txBody>
      </p:sp>
      <p:sp>
        <p:nvSpPr>
          <p:cNvPr id="9" name="Elipse 8"/>
          <p:cNvSpPr/>
          <p:nvPr/>
        </p:nvSpPr>
        <p:spPr>
          <a:xfrm>
            <a:off x="2318641" y="4994566"/>
            <a:ext cx="1618456" cy="1143000"/>
          </a:xfrm>
          <a:prstGeom prst="ellipse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DE8660FC-DB4E-4345-BADC-C09786CBAE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7699" y="718672"/>
            <a:ext cx="5388209" cy="5418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178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E9C9D8-6B0C-471E-9634-01E2EBD26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526474"/>
            <a:ext cx="11166763" cy="5763490"/>
          </a:xfrm>
        </p:spPr>
        <p:txBody>
          <a:bodyPr anchor="ctr">
            <a:normAutofit/>
          </a:bodyPr>
          <a:lstStyle/>
          <a:p>
            <a:pPr marL="514350" indent="-514350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cuanto a la unidad del cuerpo de Cristo.   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800" dirty="0"/>
              <a:t>Todos los creyentes son hechos parte del cuerpo de Cristo a través de la regeneración por el Espíritu Santo, V.12-14. Léase Gálatas 3:27.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800" dirty="0"/>
              <a:t>Todos los miembros del cuerpo de Cristo, son necesarios para que este esté sano y funcione de la manera debida, V.15-17. </a:t>
            </a:r>
          </a:p>
        </p:txBody>
      </p:sp>
    </p:spTree>
    <p:extLst>
      <p:ext uri="{BB962C8B-B14F-4D97-AF65-F5344CB8AC3E}">
        <p14:creationId xmlns:p14="http://schemas.microsoft.com/office/powerpoint/2010/main" val="3911550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1093</TotalTime>
  <Words>727</Words>
  <Application>Microsoft Office PowerPoint</Application>
  <PresentationFormat>Panorámica</PresentationFormat>
  <Paragraphs>57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Tema de Office</vt:lpstr>
      <vt:lpstr>LOS DONES DEL ESPÍRITU EN LA ASAMBLEA</vt:lpstr>
      <vt:lpstr>Presentación de PowerPoint</vt:lpstr>
      <vt:lpstr>INTRODUCCIÓN</vt:lpstr>
      <vt:lpstr>MUCHOS DONES, UNA FUENTE. </vt:lpstr>
      <vt:lpstr>Presentación de PowerPoint</vt:lpstr>
      <vt:lpstr>Presentación de PowerPoint</vt:lpstr>
      <vt:lpstr>Presentación de PowerPoint</vt:lpstr>
      <vt:lpstr>MUCHOS MIEMBROS,  UN CUERPO.</vt:lpstr>
      <vt:lpstr>Presentación de PowerPoint</vt:lpstr>
      <vt:lpstr>Presentación de PowerPoint</vt:lpstr>
      <vt:lpstr>Presentación de PowerPoint</vt:lpstr>
      <vt:lpstr>VIVIR EN UNIDAD.</vt:lpstr>
      <vt:lpstr>Presentación de PowerPoint</vt:lpstr>
      <vt:lpstr>Presentación de PowerPoint</vt:lpstr>
      <vt:lpstr>Presentación de PowerPoint</vt:lpstr>
      <vt:lpstr>DISCIPULADO Y MINISTERIO EN ACCIÓN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JOSÍAS, EL REFORMADOR</dc:title>
  <dc:creator>Alfonso Gaitán</dc:creator>
  <cp:lastModifiedBy>El Chiko de Rojo</cp:lastModifiedBy>
  <cp:revision>164</cp:revision>
  <dcterms:created xsi:type="dcterms:W3CDTF">2018-01-17T23:38:15Z</dcterms:created>
  <dcterms:modified xsi:type="dcterms:W3CDTF">2019-05-13T17:05:31Z</dcterms:modified>
</cp:coreProperties>
</file>