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71" r:id="rId7"/>
    <p:sldId id="275" r:id="rId8"/>
    <p:sldId id="279" r:id="rId9"/>
    <p:sldId id="261" r:id="rId10"/>
    <p:sldId id="272" r:id="rId11"/>
    <p:sldId id="276" r:id="rId12"/>
    <p:sldId id="280" r:id="rId13"/>
    <p:sldId id="262" r:id="rId14"/>
    <p:sldId id="273" r:id="rId15"/>
    <p:sldId id="274" r:id="rId16"/>
    <p:sldId id="267" r:id="rId17"/>
    <p:sldId id="263" r:id="rId18"/>
    <p:sldId id="268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DBBF"/>
    <a:srgbClr val="386B01"/>
    <a:srgbClr val="4A9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451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26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191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51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970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656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1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061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398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733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292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0DA1-E5FA-407B-B0E1-664E52A5826F}" type="datetimeFigureOut">
              <a:rPr lang="es-GT" smtClean="0"/>
              <a:t>6/05/2019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29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32509" y="942102"/>
            <a:ext cx="5763492" cy="5015347"/>
          </a:xfrm>
        </p:spPr>
        <p:txBody>
          <a:bodyPr anchor="ctr">
            <a:noAutofit/>
          </a:bodyPr>
          <a:lstStyle/>
          <a:p>
            <a:pPr algn="ctr"/>
            <a:r>
              <a:rPr lang="es-GT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LAS VIRTUDES QUE NOS ASEMEJAN A CRISTO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E08C2D-F045-4237-986B-21F7022D7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46" y="0"/>
            <a:ext cx="6093954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99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540327"/>
            <a:ext cx="11152909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Exhortación a vivir fervorosamente en el Espíritu, Romanos 12:11-13.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Para servir al Señor de todo corazón, V.11.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Para reflejar el fruto del Espíritu, V.12.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Gozosos en la esperanza eterna con Cristo.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Sufridos en la tribulación para no perder la fe.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Constantes en la oración para que Dios nos fortalezca, nos guie y nos de sabiduría.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Para ser generosos y compasivos con los necesitados.</a:t>
            </a:r>
          </a:p>
        </p:txBody>
      </p:sp>
    </p:spTree>
    <p:extLst>
      <p:ext uri="{BB962C8B-B14F-4D97-AF65-F5344CB8AC3E}">
        <p14:creationId xmlns:p14="http://schemas.microsoft.com/office/powerpoint/2010/main" val="21218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8AD72-C598-4042-AA5E-89839F4F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40326"/>
            <a:ext cx="11152909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cristiano ferviente en el Espíritu tendrá momentos de lucha en su andar con el Señor, la esperanza, la oración y la confianza en Dios resultará en madurez espiritual, en compasión y generosidad. </a:t>
            </a:r>
          </a:p>
        </p:txBody>
      </p:sp>
    </p:spTree>
    <p:extLst>
      <p:ext uri="{BB962C8B-B14F-4D97-AF65-F5344CB8AC3E}">
        <p14:creationId xmlns:p14="http://schemas.microsoft.com/office/powerpoint/2010/main" val="23500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64" y="734291"/>
            <a:ext cx="5403272" cy="21197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VENZA AL MAL CON EL BIÉN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18656" y="4703259"/>
            <a:ext cx="5181600" cy="1187733"/>
          </a:xfrm>
        </p:spPr>
        <p:txBody>
          <a:bodyPr anchor="ctr">
            <a:noAutofit/>
          </a:bodyPr>
          <a:lstStyle/>
          <a:p>
            <a:pPr algn="ctr"/>
            <a:r>
              <a:rPr lang="es-GT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12:14-21.</a:t>
            </a:r>
          </a:p>
        </p:txBody>
      </p:sp>
      <p:sp>
        <p:nvSpPr>
          <p:cNvPr id="5" name="Cheurón 4"/>
          <p:cNvSpPr/>
          <p:nvPr/>
        </p:nvSpPr>
        <p:spPr>
          <a:xfrm>
            <a:off x="2327565" y="3264614"/>
            <a:ext cx="1163782" cy="1028047"/>
          </a:xfrm>
          <a:prstGeom prst="ellipse">
            <a:avLst/>
          </a:prstGeom>
          <a:solidFill>
            <a:srgbClr val="386B0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B58BF1-D9B5-4794-BFC0-581E17F2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68"/>
            <a:ext cx="6093954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526473"/>
            <a:ext cx="11152909" cy="5777345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Mediante actitudes piadosas, V.14-16.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No reacciona con violencia sino con bendición.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Se identifica con los que se gozan y con los que sufren.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Es unido con los demás.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No es orgulloso ni altivo con los demás. </a:t>
            </a:r>
          </a:p>
        </p:txBody>
      </p:sp>
    </p:spTree>
    <p:extLst>
      <p:ext uri="{BB962C8B-B14F-4D97-AF65-F5344CB8AC3E}">
        <p14:creationId xmlns:p14="http://schemas.microsoft.com/office/powerpoint/2010/main" val="17457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18" y="540327"/>
            <a:ext cx="11194473" cy="5763491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Mediante acciones piadosas, V.17-21.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No paga mal por mal.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Manifiesta su integridad ante todos.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Se esfuerza para vivir en armonía con los demás.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Deja toda venganza en las manos de Dios.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Conquista a su enemigo con el bien. </a:t>
            </a:r>
          </a:p>
        </p:txBody>
      </p:sp>
    </p:spTree>
    <p:extLst>
      <p:ext uri="{BB962C8B-B14F-4D97-AF65-F5344CB8AC3E}">
        <p14:creationId xmlns:p14="http://schemas.microsoft.com/office/powerpoint/2010/main" val="30315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540328"/>
            <a:ext cx="11166763" cy="5763490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>
                <a:ea typeface="Yu Mincho" panose="02020400000000000000" pitchFamily="18" charset="-128"/>
              </a:rPr>
              <a:t>El </a:t>
            </a:r>
            <a:r>
              <a:rPr lang="es-GT" sz="4000" dirty="0">
                <a:ea typeface="Yu Mincho" panose="02020400000000000000" pitchFamily="18" charset="-128"/>
              </a:rPr>
              <a:t>cristiano es llamado a amar a los demás con el amor de Dios, este amor sobrenatural de Dios debe estar en nosotros para responder con amor y bondad a quienes nos tratan mal. </a:t>
            </a:r>
          </a:p>
        </p:txBody>
      </p:sp>
    </p:spTree>
    <p:extLst>
      <p:ext uri="{BB962C8B-B14F-4D97-AF65-F5344CB8AC3E}">
        <p14:creationId xmlns:p14="http://schemas.microsoft.com/office/powerpoint/2010/main" val="36326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06582"/>
            <a:ext cx="10515600" cy="5417127"/>
          </a:xfrm>
          <a:prstGeom prst="curvedRightArrow">
            <a:avLst>
              <a:gd name="adj1" fmla="val 43772"/>
              <a:gd name="adj2" fmla="val 50000"/>
              <a:gd name="adj3" fmla="val 25000"/>
            </a:avLst>
          </a:prstGeom>
          <a:solidFill>
            <a:srgbClr val="386B01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  <a:b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18097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735782"/>
          </a:xfrm>
        </p:spPr>
        <p:txBody>
          <a:bodyPr anchor="ctr">
            <a:normAutofit/>
          </a:bodyPr>
          <a:lstStyle/>
          <a:p>
            <a:pPr marL="720725" indent="-720725" algn="just">
              <a:buFont typeface="Wingdings" panose="05000000000000000000" pitchFamily="2" charset="2"/>
              <a:buChar char="ü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nos llama a amarlo a Él y amar al prójimo.</a:t>
            </a:r>
          </a:p>
          <a:p>
            <a:pPr marL="720725" indent="-720725" algn="just">
              <a:buFont typeface="Wingdings" panose="05000000000000000000" pitchFamily="2" charset="2"/>
              <a:buChar char="ü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amor, manifestado en el fruto del Espíritu, es la verdadera medida de la madurez espiritual.</a:t>
            </a:r>
          </a:p>
          <a:p>
            <a:pPr marL="720725" indent="-720725" algn="just">
              <a:buFont typeface="Wingdings" panose="05000000000000000000" pitchFamily="2" charset="2"/>
              <a:buChar char="ü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Ore, ame y bendiga a sus enemigos hoy.</a:t>
            </a:r>
          </a:p>
        </p:txBody>
      </p:sp>
    </p:spTree>
    <p:extLst>
      <p:ext uri="{BB962C8B-B14F-4D97-AF65-F5344CB8AC3E}">
        <p14:creationId xmlns:p14="http://schemas.microsoft.com/office/powerpoint/2010/main" val="15204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D3A07D-401B-49C6-9426-A5F90BCB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8985" y="443338"/>
            <a:ext cx="10724141" cy="1676405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 CENTRAL: </a:t>
            </a:r>
          </a:p>
          <a:p>
            <a:pPr algn="just"/>
            <a:r>
              <a:rPr lang="es-GT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“Los cristianos hemos sido llamados a ser semejantes a Cristo”. 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88985" y="2307979"/>
            <a:ext cx="10724141" cy="2701637"/>
          </a:xfr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CLAVE: </a:t>
            </a:r>
          </a:p>
          <a:p>
            <a:pPr algn="just"/>
            <a:r>
              <a:rPr lang="es-GT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“No os conforméis a este sigo, sino transformaos por medio de la renovación de vuestro entendimiento, para que comprobéis cuál sea la buena voluntad de Dios, agradable y perfecta”, Romanos 12:2.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E7BB62-3774-48AC-B974-BD015DE82E46}"/>
              </a:ext>
            </a:extLst>
          </p:cNvPr>
          <p:cNvSpPr/>
          <p:nvPr/>
        </p:nvSpPr>
        <p:spPr>
          <a:xfrm>
            <a:off x="788985" y="5197853"/>
            <a:ext cx="10724141" cy="123110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GT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BÍBLICO:</a:t>
            </a:r>
          </a:p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5:22,23; Romanos 12:1-21.  </a:t>
            </a: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GT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6582" y="1825624"/>
            <a:ext cx="10820400" cy="4478193"/>
          </a:xfrm>
        </p:spPr>
        <p:txBody>
          <a:bodyPr anchor="ctr">
            <a:noAutofit/>
          </a:bodyPr>
          <a:lstStyle/>
          <a:p>
            <a:pPr marL="720725" indent="-720725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Espíritu continúa la obra de Cristo a través de la vida de los cristianos. </a:t>
            </a:r>
          </a:p>
          <a:p>
            <a:pPr marL="720725" indent="-720725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Esto sucede cuando sometemos a diario nuestra vida a Él y buscamos aquellas virtudes que nos asemejan a Cristo. </a:t>
            </a:r>
          </a:p>
          <a:p>
            <a:pPr marL="720725" indent="-720725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Cuanto más sometamos nuestra vida al Espíritu Santo, tanto más desarrollaremos el carácter de Cristo y reflejaremos su imagen. </a:t>
            </a:r>
          </a:p>
        </p:txBody>
      </p:sp>
    </p:spTree>
    <p:extLst>
      <p:ext uri="{BB962C8B-B14F-4D97-AF65-F5344CB8AC3E}">
        <p14:creationId xmlns:p14="http://schemas.microsoft.com/office/powerpoint/2010/main" val="31329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64" y="734291"/>
            <a:ext cx="5403272" cy="21197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ENTRÉGUESE A DIOS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18656" y="4703259"/>
            <a:ext cx="5181600" cy="1187733"/>
          </a:xfrm>
        </p:spPr>
        <p:txBody>
          <a:bodyPr anchor="ctr">
            <a:noAutofit/>
          </a:bodyPr>
          <a:lstStyle/>
          <a:p>
            <a:pPr algn="ctr"/>
            <a:r>
              <a:rPr lang="es-GT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5:22-23; Romanos 12:1-8.</a:t>
            </a:r>
          </a:p>
        </p:txBody>
      </p:sp>
      <p:sp>
        <p:nvSpPr>
          <p:cNvPr id="5" name="Cheurón 4"/>
          <p:cNvSpPr/>
          <p:nvPr/>
        </p:nvSpPr>
        <p:spPr>
          <a:xfrm>
            <a:off x="2327565" y="3264614"/>
            <a:ext cx="1163782" cy="1028047"/>
          </a:xfrm>
          <a:prstGeom prst="ellipse">
            <a:avLst/>
          </a:prstGeom>
          <a:solidFill>
            <a:srgbClr val="386B0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115734-60C3-410A-9E0D-BD4D4CB6E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3954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540326"/>
            <a:ext cx="11152909" cy="5763491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fruto es la obra del Espíritu en la vida de un cristiano visto en tres categorías, Gálatas 5:22,23. 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amor, el gozo y la paz tienen que ver con nuestra relación con Dios.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La paciencia, la benignidad y la bondad tienen que ver con nuestra relación con los demás.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La fe, la mansedumbre y la templanza tiene que ver con nuestra relación consigo mismo. </a:t>
            </a:r>
          </a:p>
        </p:txBody>
      </p:sp>
    </p:spTree>
    <p:extLst>
      <p:ext uri="{BB962C8B-B14F-4D97-AF65-F5344CB8AC3E}">
        <p14:creationId xmlns:p14="http://schemas.microsoft.com/office/powerpoint/2010/main" val="26458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540326"/>
            <a:ext cx="11180618" cy="5763491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fruto del Espíritu se evidencia en la vida del cristiano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En su entrega a Dios, V.1-4.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Ofrece su vida en sacrificio al Señor.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No vive conforme a este sistema mundano.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Cambia su forma de pensar.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Opera como un cuerpo unido.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En su servicio a Dios, V.6-8. La profecía, el servicio, la enseñanza, la exhortación, repartir, presidir y la misericordia.</a:t>
            </a:r>
          </a:p>
        </p:txBody>
      </p:sp>
    </p:spTree>
    <p:extLst>
      <p:ext uri="{BB962C8B-B14F-4D97-AF65-F5344CB8AC3E}">
        <p14:creationId xmlns:p14="http://schemas.microsoft.com/office/powerpoint/2010/main" val="31944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57A331-A4D9-4F1D-B36F-E3E8AB71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40327"/>
            <a:ext cx="11166764" cy="5636636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cristiano debe permitir que el Espíritu Santo que obre en su vida y produzca el fruto del Espíritu, la renovación de nuestra mente transforma nuestra relación con Dios y con los demás.</a:t>
            </a:r>
          </a:p>
        </p:txBody>
      </p:sp>
    </p:spTree>
    <p:extLst>
      <p:ext uri="{BB962C8B-B14F-4D97-AF65-F5344CB8AC3E}">
        <p14:creationId xmlns:p14="http://schemas.microsoft.com/office/powerpoint/2010/main" val="37072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64" y="734291"/>
            <a:ext cx="5403272" cy="21197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FERVIENTE EN EL ESPÍRITU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18656" y="4703259"/>
            <a:ext cx="5181600" cy="1187733"/>
          </a:xfrm>
        </p:spPr>
        <p:txBody>
          <a:bodyPr anchor="ctr">
            <a:noAutofit/>
          </a:bodyPr>
          <a:lstStyle/>
          <a:p>
            <a:pPr algn="ctr"/>
            <a:r>
              <a:rPr lang="es-GT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12:9-13.</a:t>
            </a:r>
          </a:p>
        </p:txBody>
      </p:sp>
      <p:sp>
        <p:nvSpPr>
          <p:cNvPr id="5" name="Cheurón 4"/>
          <p:cNvSpPr/>
          <p:nvPr/>
        </p:nvSpPr>
        <p:spPr>
          <a:xfrm>
            <a:off x="2327565" y="3264614"/>
            <a:ext cx="1163782" cy="1028047"/>
          </a:xfrm>
          <a:prstGeom prst="ellipse">
            <a:avLst/>
          </a:prstGeom>
          <a:solidFill>
            <a:srgbClr val="386B0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3B9C195-4F7B-4881-ACA9-C97735716A02}"/>
              </a:ext>
            </a:extLst>
          </p:cNvPr>
          <p:cNvSpPr/>
          <p:nvPr/>
        </p:nvSpPr>
        <p:spPr>
          <a:xfrm>
            <a:off x="6262255" y="5749636"/>
            <a:ext cx="318654" cy="678873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40063DD-1AED-4142-9A91-B6CDF1B115A4}"/>
              </a:ext>
            </a:extLst>
          </p:cNvPr>
          <p:cNvSpPr/>
          <p:nvPr/>
        </p:nvSpPr>
        <p:spPr>
          <a:xfrm>
            <a:off x="10099964" y="4128655"/>
            <a:ext cx="775854" cy="4156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B1A5D5-4E97-4BAF-BD69-BFEAD5001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09" y="1534"/>
            <a:ext cx="6100091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2" y="540327"/>
            <a:ext cx="11166763" cy="5749637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Exhortación a vivir un amor sincero, Romanos 12:9-10.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amor debe ser el fundamento de nuestras motivaciones y en nuestro trato con los demás.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cristiano debe aborrecer lo malo.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cristiano debe seguir lo bueno.</a:t>
            </a:r>
          </a:p>
        </p:txBody>
      </p:sp>
    </p:spTree>
    <p:extLst>
      <p:ext uri="{BB962C8B-B14F-4D97-AF65-F5344CB8AC3E}">
        <p14:creationId xmlns:p14="http://schemas.microsoft.com/office/powerpoint/2010/main" val="39893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657</Words>
  <Application>Microsoft Office PowerPoint</Application>
  <PresentationFormat>Panorámica</PresentationFormat>
  <Paragraphs>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Yu Mincho</vt:lpstr>
      <vt:lpstr>Tema de Office</vt:lpstr>
      <vt:lpstr>LAS VIRTUDES QUE NOS ASEMEJAN A CRISTO</vt:lpstr>
      <vt:lpstr>Presentación de PowerPoint</vt:lpstr>
      <vt:lpstr>INTRODUCCIÓN</vt:lpstr>
      <vt:lpstr>ENTRÉGUESE A DIOS</vt:lpstr>
      <vt:lpstr>Presentación de PowerPoint</vt:lpstr>
      <vt:lpstr>Presentación de PowerPoint</vt:lpstr>
      <vt:lpstr>Presentación de PowerPoint</vt:lpstr>
      <vt:lpstr>FERVIENTE EN EL ESPÍRITU</vt:lpstr>
      <vt:lpstr>Presentación de PowerPoint</vt:lpstr>
      <vt:lpstr>Presentación de PowerPoint</vt:lpstr>
      <vt:lpstr>Presentación de PowerPoint</vt:lpstr>
      <vt:lpstr>VENZA AL MAL CON EL BIÉN</vt:lpstr>
      <vt:lpstr>Presentación de PowerPoint</vt:lpstr>
      <vt:lpstr>Presentación de PowerPoint</vt:lpstr>
      <vt:lpstr>Presentación de PowerPoint</vt:lpstr>
      <vt:lpstr>DISCIPULADO Y  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FIN DE LA CAUTIVIDAD</dc:title>
  <dc:creator>Alberto A. Gaitan Ortiz</dc:creator>
  <cp:lastModifiedBy>El Chiko de Rojo</cp:lastModifiedBy>
  <cp:revision>100</cp:revision>
  <dcterms:created xsi:type="dcterms:W3CDTF">2018-03-21T16:47:09Z</dcterms:created>
  <dcterms:modified xsi:type="dcterms:W3CDTF">2019-05-06T16:08:46Z</dcterms:modified>
</cp:coreProperties>
</file>