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9" r:id="rId5"/>
    <p:sldId id="261" r:id="rId6"/>
    <p:sldId id="269" r:id="rId7"/>
    <p:sldId id="270" r:id="rId8"/>
    <p:sldId id="280" r:id="rId9"/>
    <p:sldId id="263" r:id="rId10"/>
    <p:sldId id="272" r:id="rId11"/>
    <p:sldId id="271" r:id="rId12"/>
    <p:sldId id="281" r:id="rId13"/>
    <p:sldId id="265" r:id="rId14"/>
    <p:sldId id="273" r:id="rId15"/>
    <p:sldId id="274" r:id="rId16"/>
    <p:sldId id="267" r:id="rId17"/>
    <p:sldId id="268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3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6B4A4-0224-4458-A460-2DE955853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22FAA0-1E80-4C2B-A148-DED21895E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C442-482F-43BF-987B-B89B2832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DCA1CB-0209-4240-A70B-328381B80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1866F8-46C8-4591-BB50-0EFC9F0E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2298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AF93D-6936-42CE-8AE4-6DF4D017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4202E-33F2-49AC-B458-331BE5725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BC7BF4-F9D0-4BFF-B915-F3FD7C71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5ECA7-E4D3-4D3B-91E6-466E2B16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39431B-AD9D-477A-BE8F-6D20E729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2196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128C18-350E-4E01-8035-5769EFFC3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3F3E32-F164-44C6-848D-AA0E149E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1C308-2931-4CEF-9231-AF678A48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5FBF82-3DB6-4221-91B2-43C95C23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39A8BE-716D-43F7-8BF2-5DC08A01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3624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70B06-3DF6-411B-A3B3-803642A7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75D0A6-2023-405E-8020-B9FA896B2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C179A-F569-4E2D-8063-6AB551D5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EA6B6-67E9-43D8-A3A4-EC4001BE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F51EE-E200-4F9D-800A-30C2D3E8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6422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04C58-BB42-4394-90BB-33CAF9A6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C8584B-8953-49F2-9E41-41C2F3E61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03F2C0-A338-4A9D-9298-31697B4F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34B0EC-E497-4112-AD30-97EDE951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5B03A-39EF-4878-A314-2BD2E054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477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62000-D08C-4E65-AC77-CD062D9A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E94C21-B96C-4488-87AC-3AC0C698D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B8A4D4-FC1A-415E-9BBA-01D69D893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AFE90-B133-470A-96BD-45853715E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514F68-5CE3-4140-8AE4-BAD3A185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134F2B-C628-467A-B489-D48979E6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6197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B61F6-4F78-4124-899D-1E1B1554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C6A2D-72C5-4BAA-858E-6D286459F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91DE73-5290-4A52-8A25-522ACF66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CD5839-BBB2-4C22-B833-100D80A51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0B59C0-5731-4F79-AFEF-75E9D8603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D67561-AF8D-4CA0-B686-FAF06DCE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FAA495-5521-45A2-9312-EDA2FE0A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E49EC5-FC9D-45FE-99FA-AF55EAA0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799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C6DB2-419B-4CF9-8AD0-AD0B1EFC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82F865-551B-4E7B-978E-A566EFAF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A6917A-AA32-43F8-A4C9-F8943F54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878B81-226C-4DB1-AB62-F7FF6B47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808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BC116A-3832-43D2-8C39-B4F73654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B53FC7-D0A8-4B89-80DD-74ECC28C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92FDC7-D2DE-4F8B-9CDE-687DA8D9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783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96678-8720-435E-92D8-7B96C55C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FE1BB-0E72-47BA-90F4-AABE38B2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FBA381-90DD-402E-B624-AD3DF027B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49FDA8-182C-4770-8164-2340D2BF0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44B90E-2AE2-47C3-9D36-2F4CB3A8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44DFDF-E333-45EA-A5CA-C2BF4605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6967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6031F-A210-4267-9938-911350E3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F60B8C-7BAD-4C2F-887D-4EF03C5F0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FFFDAE-8630-4B44-BC8A-53A3CB7A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40E0FD-2D6B-4DA2-9AA4-EE3975030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BCE03B-49C5-4069-8E92-2F22A349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33C33D-66C8-4CDA-A29B-4B0419ED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7397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8000" t="-32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14D8CD-04FD-4AF2-9E6A-D8D9292D0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E58F4-4DDF-4562-A31B-A8396B11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5787CF-AA0F-4869-AD0A-358FCABE1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A268-5BE1-46A5-B1B2-CBB9549DBFD9}" type="datetimeFigureOut">
              <a:rPr lang="es-GT" smtClean="0"/>
              <a:t>29/04/2019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338F6-089E-4A98-BF2F-1804912B7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874DEE-6493-4CAD-8CA3-17CDCD566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8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D8DC9-6BEE-411F-AA37-197BE34D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4873625"/>
          </a:xfrm>
        </p:spPr>
        <p:txBody>
          <a:bodyPr anchor="ctr">
            <a:norm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EN LA GRACIA DE DIOS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88E4AD-C546-4C20-BDF7-5DE466025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33" y="993774"/>
            <a:ext cx="5915025" cy="4867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936966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cristiana se debe vivir con una actitud sabia.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vivir una vida cristiana y no una vida mundana, 4:3.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afrontar la actitud crítica del mundo, 4:4-5.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mal interpretan el cambio de vida del cristiano.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juzgaron de manera equivocada a los mártires de la fe, 4:6.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necesitan ser advertidos del juicio divino. Léase Juan 3:15-18; Romanos 2:16.</a:t>
            </a:r>
          </a:p>
        </p:txBody>
      </p:sp>
    </p:spTree>
    <p:extLst>
      <p:ext uri="{BB962C8B-B14F-4D97-AF65-F5344CB8AC3E}">
        <p14:creationId xmlns:p14="http://schemas.microsoft.com/office/powerpoint/2010/main" val="15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día el cristiano debe aprender a vivir como alguien que está muerto a los valores mundanos mientras el Espíritu Santo transforma su manera de pensar y de actuar.</a:t>
            </a:r>
          </a:p>
        </p:txBody>
      </p:sp>
    </p:spTree>
    <p:extLst>
      <p:ext uri="{BB962C8B-B14F-4D97-AF65-F5344CB8AC3E}">
        <p14:creationId xmlns:p14="http://schemas.microsoft.com/office/powerpoint/2010/main" val="275137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0327"/>
            <a:ext cx="3932237" cy="2888673"/>
          </a:xfrm>
        </p:spPr>
        <p:txBody>
          <a:bodyPr anchor="ctr"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VIVIR LA VIDA DE LA GRACIA</a:t>
            </a: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74CA6EDB-ED7A-4404-B99F-BBCE980AEE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527" y="1314451"/>
            <a:ext cx="5583382" cy="50032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BottomRight"/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82291"/>
            <a:ext cx="3932237" cy="2535382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4:7-16.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ellipse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209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rmAutofit lnSpcReduction="10000"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deben vivir conscientes de la gracia.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vivir con una actitud de oración seria, V.7.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orar porque el fin está cerca.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ser sobrios y velar en la oración porque Cristo pronto viene.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vivir con una actitud de amor, V.8-11.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debe ser ferviente entre nosotros.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soporta las ofensas.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se demuestra en la hospitalidad y con los dones que Dios nos ha dado. Léase 1 Corintios 12:10.</a:t>
            </a:r>
          </a:p>
        </p:txBody>
      </p:sp>
    </p:spTree>
    <p:extLst>
      <p:ext uri="{BB962C8B-B14F-4D97-AF65-F5344CB8AC3E}">
        <p14:creationId xmlns:p14="http://schemas.microsoft.com/office/powerpoint/2010/main" val="282384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deben comprender porque enfrenta pruebas.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sufren por el nombre de Cristo, V.12-14.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 sufren por sus malas acciones, V.15.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si alguno padece como cristiano, no se avergüence, sino glorifique a Dios por ello, V.16. </a:t>
            </a:r>
          </a:p>
        </p:txBody>
      </p:sp>
    </p:spTree>
    <p:extLst>
      <p:ext uri="{BB962C8B-B14F-4D97-AF65-F5344CB8AC3E}">
        <p14:creationId xmlns:p14="http://schemas.microsoft.com/office/powerpoint/2010/main" val="11094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día muchos ven la gracia como licencia para pecar, sin embargo, la gracia hace posible que vivamos como hijos de Dios; además nos capacita para sobrellevar esos sufrimientos con gozo.</a:t>
            </a:r>
          </a:p>
        </p:txBody>
      </p:sp>
    </p:spTree>
    <p:extLst>
      <p:ext uri="{BB962C8B-B14F-4D97-AF65-F5344CB8AC3E}">
        <p14:creationId xmlns:p14="http://schemas.microsoft.com/office/powerpoint/2010/main" val="216932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4C89E-2FF2-4A45-83E3-381647B2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0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G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527363-1290-4276-A1EC-EFB9A23D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219"/>
            <a:ext cx="10515600" cy="4464339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600" dirty="0"/>
              <a:t>La vida en la gracia de Dios es de mayordomía porque hay que cuidar y manejar lo que Dios nos ha dado.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600" dirty="0"/>
              <a:t>Como mayordomos de la gracia de Dios debemos mostrar a los demás la misericordia y el amor de Dios.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600" dirty="0"/>
              <a:t>Hay que vivir la gracia de Dios para la gloria de Él y por el bien de los demás.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600" dirty="0"/>
              <a:t>Pidamos a Dios que nos muestre la manera de vivir como mayordomos de su gracia.</a:t>
            </a:r>
          </a:p>
        </p:txBody>
      </p:sp>
    </p:spTree>
    <p:extLst>
      <p:ext uri="{BB962C8B-B14F-4D97-AF65-F5344CB8AC3E}">
        <p14:creationId xmlns:p14="http://schemas.microsoft.com/office/powerpoint/2010/main" val="76343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C4C0953-C2A3-4BFE-9CA6-8026FEC4E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8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AA62F6-A0EF-4577-9475-A2CD1E42A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697498"/>
            <a:ext cx="5157787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448001-A46C-4B43-B428-1CA6895D9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73382"/>
            <a:ext cx="5157787" cy="441628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“Dios nos da gracia los cristianos para que vivamos en santidad”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6BF6EF-9189-4C28-A8DE-895D99B29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97498"/>
            <a:ext cx="5183188" cy="8239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A96C9C-0105-4BFE-BE14-A57666142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73382"/>
            <a:ext cx="5183188" cy="4416281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“Cada uno según el don que ha recibido, minístrelo a los otros, como buenos administradores de la multiforme gracia de Dios”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4:10.</a:t>
            </a:r>
          </a:p>
        </p:txBody>
      </p:sp>
    </p:spTree>
    <p:extLst>
      <p:ext uri="{BB962C8B-B14F-4D97-AF65-F5344CB8AC3E}">
        <p14:creationId xmlns:p14="http://schemas.microsoft.com/office/powerpoint/2010/main" val="318063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4C89E-2FF2-4A45-83E3-381647B2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527363-1290-4276-A1EC-EFB9A23D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nunca prometió que los cristianos nos libraríamos de los problemas de la vida, Juan 16:33. 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gracias al poder del Espíritu podremos vencer y en el mundo venidero, disfrutar la vida eterna. 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mensaje practico y sencillo de esta lección: Dios está formando a los suyos conforme a la imagen de su Hijo.</a:t>
            </a:r>
          </a:p>
        </p:txBody>
      </p:sp>
    </p:spTree>
    <p:extLst>
      <p:ext uri="{BB962C8B-B14F-4D97-AF65-F5344CB8AC3E}">
        <p14:creationId xmlns:p14="http://schemas.microsoft.com/office/powerpoint/2010/main" val="149245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0327"/>
            <a:ext cx="3932237" cy="2888673"/>
          </a:xfrm>
        </p:spPr>
        <p:txBody>
          <a:bodyPr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SUFRIR CON CRISTO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8321"/>
            <a:ext cx="3932237" cy="2535382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2:18-25; </a:t>
            </a:r>
          </a:p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3:13-18; </a:t>
            </a:r>
          </a:p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4:1-2.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ellipse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0B7C6F8A-DECC-405B-86C1-9EB1ADFFF9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527" y="1314450"/>
            <a:ext cx="5583382" cy="50032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BottomRigh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08623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sumisión propia de los empleados, 2:18-25.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empleado debe ser sumiso a su jefe sean estos buenos, afables o difíciles de soportar.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empleado que es perseguido por su conducta piadosa, es digno de elogio.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empleado que hace cosas incorrectas, merece el castigo y da mal testimonio de Cristo.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ejemplo de sumisión para el cristiano es Cristo, 2:21-25.</a:t>
            </a:r>
          </a:p>
        </p:txBody>
      </p:sp>
    </p:spTree>
    <p:extLst>
      <p:ext uri="{BB962C8B-B14F-4D97-AF65-F5344CB8AC3E}">
        <p14:creationId xmlns:p14="http://schemas.microsoft.com/office/powerpoint/2010/main" val="245206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sufrimiento de los cristianos, 3:13-18; 4:1-2.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que sufre por hacer el bien es dichoso.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puede confiar que Dios lo ayudará a soportar la situación y a no temer.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manejar los retos de la fe con consideración y humildad, confiando que Dios lo guiará.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estar dispuesto a sufrir cómo Cristo, 4:1-2. </a:t>
            </a:r>
          </a:p>
        </p:txBody>
      </p:sp>
    </p:spTree>
    <p:extLst>
      <p:ext uri="{BB962C8B-B14F-4D97-AF65-F5344CB8AC3E}">
        <p14:creationId xmlns:p14="http://schemas.microsoft.com/office/powerpoint/2010/main" val="15992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6"/>
            <a:ext cx="10515600" cy="5763491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día las presiones contra los cristianos son grandes, sin embargo, debemos mantenernos firmes en lo que es verdadero y rechazar la tentación de perder la fe a causa del temor.</a:t>
            </a:r>
          </a:p>
        </p:txBody>
      </p:sp>
    </p:spTree>
    <p:extLst>
      <p:ext uri="{BB962C8B-B14F-4D97-AF65-F5344CB8AC3E}">
        <p14:creationId xmlns:p14="http://schemas.microsoft.com/office/powerpoint/2010/main" val="236671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para no vivo para agradar al mundo vivo para agradar a dios">
            <a:extLst>
              <a:ext uri="{FF2B5EF4-FFF2-40B4-BE49-F238E27FC236}">
                <a16:creationId xmlns:a16="http://schemas.microsoft.com/office/drawing/2014/main" id="{74598DFC-7474-434B-97FB-5FB26F87C4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527" y="1314451"/>
            <a:ext cx="5583382" cy="5003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BottomRight"/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0327"/>
            <a:ext cx="3932237" cy="2888673"/>
          </a:xfrm>
        </p:spPr>
        <p:txBody>
          <a:bodyPr anchor="ctr"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PASAR DE MUERTE A VIDA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82291"/>
            <a:ext cx="3932237" cy="2535382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1:13-23;</a:t>
            </a:r>
          </a:p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4:3-6.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ellipse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20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6356"/>
            <a:ext cx="10515600" cy="6206838"/>
          </a:xfrm>
        </p:spPr>
        <p:txBody>
          <a:bodyPr anchor="ctr">
            <a:normAutofit fontScale="92500" lnSpcReduction="20000"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cristiana se debe caracterizar por la santidad.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de santidad implica: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Prepararnos y estar vigilantes, 1:13.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Romper con el estilo de vida del mundo, 1:14.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Vivir para Dios, 1:15-16.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Perseverar en el temor a Dios, V.17.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motivación para vivir en santidad.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 redimidos de nuestra vana manera de vivir, 1:18.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 redimidos según el plan eterno de Dios, 1:19-20.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 redimidos por creer en Dios, 1:21.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 purificados por obedecer a la verdad y para amar como Dios, 1:22-23.</a:t>
            </a:r>
          </a:p>
        </p:txBody>
      </p:sp>
    </p:spTree>
    <p:extLst>
      <p:ext uri="{BB962C8B-B14F-4D97-AF65-F5344CB8AC3E}">
        <p14:creationId xmlns:p14="http://schemas.microsoft.com/office/powerpoint/2010/main" val="354506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785</Words>
  <Application>Microsoft Office PowerPoint</Application>
  <PresentationFormat>Panorámica</PresentationFormat>
  <Paragraphs>69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LA VIDA EN LA GRACIA DE DIOS</vt:lpstr>
      <vt:lpstr>Presentación de PowerPoint</vt:lpstr>
      <vt:lpstr>INTRODUCCIÓN</vt:lpstr>
      <vt:lpstr>SUFRIR CON CRISTO</vt:lpstr>
      <vt:lpstr>Presentación de PowerPoint</vt:lpstr>
      <vt:lpstr>Presentación de PowerPoint</vt:lpstr>
      <vt:lpstr>Presentación de PowerPoint</vt:lpstr>
      <vt:lpstr>PASAR DE MUERTE A VIDA</vt:lpstr>
      <vt:lpstr>Presentación de PowerPoint</vt:lpstr>
      <vt:lpstr>Presentación de PowerPoint</vt:lpstr>
      <vt:lpstr>Presentación de PowerPoint</vt:lpstr>
      <vt:lpstr>VIVIR LA VIDA DE LA GRACIA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El Chiko de Rojo</cp:lastModifiedBy>
  <cp:revision>31</cp:revision>
  <dcterms:created xsi:type="dcterms:W3CDTF">2019-04-25T00:48:59Z</dcterms:created>
  <dcterms:modified xsi:type="dcterms:W3CDTF">2019-04-29T18:27:56Z</dcterms:modified>
</cp:coreProperties>
</file>