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2" r:id="rId6"/>
    <p:sldId id="273" r:id="rId7"/>
    <p:sldId id="277" r:id="rId8"/>
    <p:sldId id="279" r:id="rId9"/>
    <p:sldId id="274" r:id="rId10"/>
    <p:sldId id="265" r:id="rId11"/>
    <p:sldId id="278" r:id="rId12"/>
    <p:sldId id="280" r:id="rId13"/>
    <p:sldId id="267" r:id="rId14"/>
    <p:sldId id="268" r:id="rId15"/>
    <p:sldId id="276" r:id="rId16"/>
    <p:sldId id="269" r:id="rId17"/>
    <p:sldId id="270" r:id="rId18"/>
    <p:sldId id="275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8C65"/>
    <a:srgbClr val="787669"/>
    <a:srgbClr val="949386"/>
    <a:srgbClr val="9A9484"/>
    <a:srgbClr val="9F3232"/>
    <a:srgbClr val="B64C3A"/>
    <a:srgbClr val="FFFFFF"/>
    <a:srgbClr val="544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73" autoAdjust="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02C36-C18E-4DA7-B303-F156DD67CB4C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E5F51-FC8D-4C68-92C3-83E882EAD57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2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6000" t="-8000" r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15/04/2019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584" y="426248"/>
            <a:ext cx="10778831" cy="1873607"/>
          </a:xfrm>
        </p:spPr>
        <p:txBody>
          <a:bodyPr anchor="ctr">
            <a:no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EUNICE, LIDIA Y </a:t>
            </a:r>
            <a:r>
              <a:rPr lang="es-GT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PRISCILA</a:t>
            </a:r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EFICACES EN EL </a:t>
            </a:r>
            <a:r>
              <a:rPr lang="es-GT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MINISTERIO.</a:t>
            </a:r>
            <a:endParaRPr lang="es-GT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83" y="2714625"/>
            <a:ext cx="10778831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2926" y="542926"/>
            <a:ext cx="11158538" cy="5772150"/>
          </a:xfrm>
        </p:spPr>
        <p:txBody>
          <a:bodyPr anchor="ctr">
            <a:noAutofit/>
          </a:bodyPr>
          <a:lstStyle/>
          <a:p>
            <a:pPr marL="623888" lvl="2" indent="-536575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conversión de Lidia se aprecia los siguientes resultados, V.15,40. 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y su casa creyeron y fueron bautizados.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invitó a Pablo y a su equipo a quedarse en su casa.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tuvo un papel importante en el establecimiento de la Iglesia en Filipos, Filipenses 1:3.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recibió de nuevo a Pablo y Silas después de ser puestos en libertad, V.40. </a:t>
            </a:r>
          </a:p>
        </p:txBody>
      </p:sp>
    </p:spTree>
    <p:extLst>
      <p:ext uri="{BB962C8B-B14F-4D97-AF65-F5344CB8AC3E}">
        <p14:creationId xmlns:p14="http://schemas.microsoft.com/office/powerpoint/2010/main" val="185927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EAD25F-A4CE-4FE6-BA35-01B2F91D5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542925"/>
            <a:ext cx="11144250" cy="5772150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hospitalidad cristiana juega un papel importante en la propagación del Evangelio, da testimonio del amor y la compasión de Dios por los suyos. </a:t>
            </a:r>
          </a:p>
        </p:txBody>
      </p:sp>
    </p:spTree>
    <p:extLst>
      <p:ext uri="{BB962C8B-B14F-4D97-AF65-F5344CB8AC3E}">
        <p14:creationId xmlns:p14="http://schemas.microsoft.com/office/powerpoint/2010/main" val="65727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76223" y="209550"/>
            <a:ext cx="10188034" cy="2062163"/>
          </a:xfrm>
        </p:spPr>
        <p:txBody>
          <a:bodyPr anchor="ctr">
            <a:normAutofit fontScale="90000"/>
          </a:bodyPr>
          <a:lstStyle/>
          <a:p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MINISTERIO EN EQUIPO</a:t>
            </a:r>
            <a:endParaRPr lang="es-GT" sz="4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319087" y="3324940"/>
            <a:ext cx="4595814" cy="2307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</a:t>
            </a:r>
            <a:r>
              <a:rPr lang="es-G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18:1-4,      18-26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s-G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Romanos 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16:3</a:t>
            </a:r>
            <a:r>
              <a:rPr lang="es-G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4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723" y="2271713"/>
            <a:ext cx="6946605" cy="44135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8437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50" y="557214"/>
            <a:ext cx="11172825" cy="5743574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Aquila y Priscila albergan a Pablo, Hechos 18:1-4.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Aquila era judío y Priscila su esposa era una ciudadana romana de clase alta.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llegan a Corinto porque el emperador Claudio expulso a los judíos de Roma. “Año 49 d.C.”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se dedicaban a la fabricación de tiendas de campaña como Pablo. 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2925"/>
            <a:ext cx="11194472" cy="5770790"/>
          </a:xfrm>
        </p:spPr>
        <p:txBody>
          <a:bodyPr anchor="ctr">
            <a:noAutofit/>
          </a:bodyPr>
          <a:lstStyle/>
          <a:p>
            <a:pPr marL="536575" lvl="1" indent="-536575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Aquila y Priscila apoyaron el ministerio de Pablo, Hechos 18:18-26.</a:t>
            </a:r>
          </a:p>
          <a:p>
            <a:pPr marL="971550" lvl="2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albergaron a Pablo por año y medio, 18: 18.</a:t>
            </a:r>
          </a:p>
          <a:p>
            <a:pPr marL="971550" lvl="2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acompañaron a Pablo cuando decidió regresar a Jerusalén, 18:19.</a:t>
            </a:r>
          </a:p>
          <a:p>
            <a:pPr marL="971550" lvl="2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se quedan a cargo de la obra en Éfeso cuando Pablo sale a Antioquia, 18:20-23.</a:t>
            </a:r>
          </a:p>
          <a:p>
            <a:pPr marL="971550" lvl="2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 ayudan a Apolos, 18:24-26. 4) Ellos son mencionados por Pablo en Romanos 16:3. Leer este texto. </a:t>
            </a:r>
            <a:endParaRPr lang="es-GT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49" y="557213"/>
            <a:ext cx="11172825" cy="5757862"/>
          </a:xfrm>
        </p:spPr>
        <p:txBody>
          <a:bodyPr anchor="ctr">
            <a:normAutofit/>
          </a:bodyPr>
          <a:lstStyle/>
          <a:p>
            <a:pPr marL="514350" lvl="1" indent="-514350" algn="just">
              <a:buFont typeface="+mj-lt"/>
              <a:buAutoNum type="alphaUcPeriod" startAt="3"/>
            </a:pPr>
            <a:r>
              <a:rPr lang="es-GT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eficacia en el ministerio de equipo exige que todos los miembros del equipo usen los dones que han recibido de Dios.</a:t>
            </a:r>
          </a:p>
        </p:txBody>
      </p:sp>
    </p:spTree>
    <p:extLst>
      <p:ext uri="{BB962C8B-B14F-4D97-AF65-F5344CB8AC3E}">
        <p14:creationId xmlns:p14="http://schemas.microsoft.com/office/powerpoint/2010/main" val="31131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59" y="609601"/>
            <a:ext cx="10515600" cy="5733142"/>
          </a:xfrm>
          <a:prstGeom prst="parallelogram">
            <a:avLst>
              <a:gd name="adj" fmla="val 75990"/>
            </a:avLst>
          </a:prstGeom>
          <a:solidFill>
            <a:srgbClr val="9F323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2925" y="557213"/>
            <a:ext cx="11158537" cy="5757862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eficacia en el servicio a Dios tiene sus raíces en la fidelidad a nuestro llamado, cualquiera que este sea. 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Saber dónde y cómo servir a Dios es clave para cumplir con su servicio a Dios.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estamos llamados a ser siervos de Jesucristo. 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orar para que todos cumplan el ministerio que Dios les ha dado en la Iglesia. </a:t>
            </a:r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" y="0"/>
            <a:ext cx="12001500" cy="67437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4734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2927" y="408025"/>
            <a:ext cx="11144250" cy="1771044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CENTRAL: 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“Todos los cristianos hemos sido llamados a ministrar en el nombre de Cristo”.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2925" y="2408802"/>
            <a:ext cx="11144250" cy="1907712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VERSICULO CLAVE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“Ya no hay judío ni griego; no hay esclavo ni libre; no hay varón ni mujer; porque todos vosotros sois uno en Cristo Jesús”, Gálatas 3:28.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3F7E950-B60B-4264-A53E-D224E73DF066}"/>
              </a:ext>
            </a:extLst>
          </p:cNvPr>
          <p:cNvSpPr/>
          <p:nvPr/>
        </p:nvSpPr>
        <p:spPr>
          <a:xfrm>
            <a:off x="542926" y="4546247"/>
            <a:ext cx="11144249" cy="1877437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FUNDAMENTO BÍBLICO</a:t>
            </a: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Hechos 16:1-5; </a:t>
            </a:r>
            <a:r>
              <a:rPr lang="es-GT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               2 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Timoteo 1:3-5; Hechos 16:10-15,40; 18:1-4,18-26; </a:t>
            </a:r>
            <a:r>
              <a:rPr lang="es-GT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Romanos 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16:3. </a:t>
            </a:r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1643063"/>
            <a:ext cx="11172825" cy="4857750"/>
          </a:xfrm>
        </p:spPr>
        <p:txBody>
          <a:bodyPr>
            <a:noAutofit/>
          </a:bodyPr>
          <a:lstStyle/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tres mujeres que estudiaremos hoy sirvieron de diversas maneras y con eficacia. 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Ellas tuvieron una gran influencia espiritual en la fe de su familia y en el servicio a los demás.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medio de su ejemplo se nos recuerda que Dios nos ha llamado a servir. </a:t>
            </a:r>
          </a:p>
          <a:p>
            <a:pPr marL="542925" indent="-542925" algn="just">
              <a:buFont typeface="Wingdings" panose="05000000000000000000" pitchFamily="2" charset="2"/>
              <a:buChar char="ü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hecho, el servicio es la esencia misma del ministerio</a:t>
            </a:r>
            <a:r>
              <a:rPr lang="es-G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76223" y="209550"/>
            <a:ext cx="10188034" cy="2062163"/>
          </a:xfrm>
        </p:spPr>
        <p:txBody>
          <a:bodyPr anchor="ctr">
            <a:normAutofit fontScale="90000"/>
          </a:bodyPr>
          <a:lstStyle/>
          <a:p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HERENCIA FAVORABLE AL </a:t>
            </a:r>
            <a:r>
              <a:rPr lang="es-GT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MINISTERIO</a:t>
            </a:r>
            <a:endParaRPr lang="es-GT" sz="4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304799" y="3707605"/>
            <a:ext cx="4595814" cy="1457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16:1-5; </a:t>
            </a:r>
            <a:br>
              <a:rPr lang="es-G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Timoteo 1:3-5. </a:t>
            </a:r>
            <a:endParaRPr lang="es-GT" sz="44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691" y="2271713"/>
            <a:ext cx="6960637" cy="44135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9" y="528639"/>
            <a:ext cx="11150744" cy="5800724"/>
          </a:xfrm>
        </p:spPr>
        <p:txBody>
          <a:bodyPr anchor="ctr">
            <a:noAutofit/>
          </a:bodyPr>
          <a:lstStyle/>
          <a:p>
            <a:pPr marL="449263" indent="-449263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Timoteo un joven discípulo. Hechos 16:1-15.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era “hijo de una mujer judía creyente, pero de padre griego” V.1.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él daban buen testimonio los hermanos, V.2.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 unió a Pablo y Silas en el trabajo misionero, V.3.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fue circundado por Pablo, una forma de acercarse a los judíos, V.3.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y Pablo informaron a las iglesias gentiles sobre las decisiones tomadas en el Concilio, V.4,5, Hechos 15. “Esto animó y fortaleció la fe las iglesias</a:t>
            </a:r>
            <a:r>
              <a:rPr lang="es-G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G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28638"/>
            <a:ext cx="11166764" cy="5800725"/>
          </a:xfrm>
        </p:spPr>
        <p:txBody>
          <a:bodyPr anchor="ctr">
            <a:normAutofit/>
          </a:bodyPr>
          <a:lstStyle/>
          <a:p>
            <a:pPr marL="536575" lvl="1" indent="-536575" algn="just">
              <a:buFont typeface="+mj-lt"/>
              <a:buAutoNum type="alphaUcPeriod" startAt="2"/>
            </a:pPr>
            <a:r>
              <a:rPr lang="es-G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Timoteo 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hijo en la fe de Pablo, 2 Timoteo 1:3-5. </a:t>
            </a:r>
          </a:p>
          <a:p>
            <a:pPr marL="987425" lvl="2" indent="-4508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lo trataba como a hijo, y oraba por él, V.3.</a:t>
            </a:r>
          </a:p>
          <a:p>
            <a:pPr marL="987425" lvl="2" indent="-4508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recuerda las lágrimas de Timoteo cuando se habían separado, V.4.</a:t>
            </a:r>
          </a:p>
          <a:p>
            <a:pPr marL="987425" lvl="2" indent="-4508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Pablo reconoce la influencia piadosa de Eunice su madre y Loida su abuela, V. 5. </a:t>
            </a:r>
          </a:p>
        </p:txBody>
      </p:sp>
    </p:spTree>
    <p:extLst>
      <p:ext uri="{BB962C8B-B14F-4D97-AF65-F5344CB8AC3E}">
        <p14:creationId xmlns:p14="http://schemas.microsoft.com/office/powerpoint/2010/main" val="61314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04D845-64F1-4401-B19E-1B0D9839C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557213"/>
            <a:ext cx="11158538" cy="5757862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padres cristianos sabios guían a sus hijos a la verdad de Dios y los preparan para que enfrenten las influencias impías y las rechacen. </a:t>
            </a:r>
          </a:p>
        </p:txBody>
      </p:sp>
    </p:spTree>
    <p:extLst>
      <p:ext uri="{BB962C8B-B14F-4D97-AF65-F5344CB8AC3E}">
        <p14:creationId xmlns:p14="http://schemas.microsoft.com/office/powerpoint/2010/main" val="2340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76223" y="209550"/>
            <a:ext cx="10188034" cy="2062163"/>
          </a:xfrm>
        </p:spPr>
        <p:txBody>
          <a:bodyPr anchor="ctr">
            <a:normAutofit fontScale="90000"/>
          </a:bodyPr>
          <a:lstStyle/>
          <a:p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HOSPITALIDAD DE LIDIA</a:t>
            </a:r>
            <a:endParaRPr lang="es-GT" sz="4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es-GT" sz="6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304799" y="3707605"/>
            <a:ext cx="4595814" cy="1457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16:10-15</a:t>
            </a:r>
            <a:r>
              <a:rPr lang="es-G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40</a:t>
            </a: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s-GT" sz="4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984" y="2271713"/>
            <a:ext cx="6943344" cy="44135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1410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2925" y="557212"/>
            <a:ext cx="11129963" cy="5743575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conversión de Lidia se aprecia lo siguiente: 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providencia de Dios, V. 10-12. Dios envía a Pablo a ministrar a Macedonia, él y equipo llegan a Filipos. “Dios lo tiene todo planeado”.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obra de Lidia, V.13. Ella era comerciante vendedora de púrpura, adoraba a Dios, y estaba atenta.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obra de Pablo, V.14. Pablo enseñaba a acerca de Jesús.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obra de Dios, V.14. El Señor abrió su corazón. 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779</Words>
  <Application>Microsoft Office PowerPoint</Application>
  <PresentationFormat>Panorámica</PresentationFormat>
  <Paragraphs>55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EUNICE, LIDIA Y PRISCILA, EFICACES EN EL MINISTERIO.</vt:lpstr>
      <vt:lpstr>VERDAD CENTRAL: “Todos los cristianos hemos sido llamados a ministrar en el nombre de Cristo”. </vt:lpstr>
      <vt:lpstr>INTRODUCCIÓN</vt:lpstr>
      <vt:lpstr>UNA HERENCIA FAVORABLE AL MINISTERIO</vt:lpstr>
      <vt:lpstr>Presentación de PowerPoint</vt:lpstr>
      <vt:lpstr>Presentación de PowerPoint</vt:lpstr>
      <vt:lpstr>Presentación de PowerPoint</vt:lpstr>
      <vt:lpstr>LA HOSPITALIDAD DE LIDIA</vt:lpstr>
      <vt:lpstr>Presentación de PowerPoint</vt:lpstr>
      <vt:lpstr>Presentación de PowerPoint</vt:lpstr>
      <vt:lpstr>Presentación de PowerPoint</vt:lpstr>
      <vt:lpstr>UN MINISTERIO EN EQUIPO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172</cp:revision>
  <dcterms:created xsi:type="dcterms:W3CDTF">2016-11-16T00:59:54Z</dcterms:created>
  <dcterms:modified xsi:type="dcterms:W3CDTF">2019-04-15T15:31:24Z</dcterms:modified>
</cp:coreProperties>
</file>