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70" r:id="rId6"/>
    <p:sldId id="271" r:id="rId7"/>
    <p:sldId id="279" r:id="rId8"/>
    <p:sldId id="261" r:id="rId9"/>
    <p:sldId id="272" r:id="rId10"/>
    <p:sldId id="280" r:id="rId11"/>
    <p:sldId id="262" r:id="rId12"/>
    <p:sldId id="273" r:id="rId13"/>
    <p:sldId id="267" r:id="rId14"/>
    <p:sldId id="263" r:id="rId15"/>
    <p:sldId id="268" r:id="rId16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9CE5"/>
    <a:srgbClr val="45A7E4"/>
    <a:srgbClr val="000000"/>
    <a:srgbClr val="386B01"/>
    <a:srgbClr val="4A9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451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260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3191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513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3970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656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4176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2061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4398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2733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292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50DA1-E5FA-407B-B0E1-664E52A5826F}" type="datetimeFigureOut">
              <a:rPr lang="es-GT" smtClean="0"/>
              <a:t>8/04/2019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29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la samaritana">
            <a:extLst>
              <a:ext uri="{FF2B5EF4-FFF2-40B4-BE49-F238E27FC236}">
                <a16:creationId xmlns:a16="http://schemas.microsoft.com/office/drawing/2014/main" id="{A24BAA56-7CD3-4DF8-85CE-CDD27FDBD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0836" y="4696681"/>
            <a:ext cx="9490365" cy="2050482"/>
          </a:xfrm>
        </p:spPr>
        <p:txBody>
          <a:bodyPr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s-GT" sz="7800" b="1" i="1" dirty="0">
                <a:ln w="28575"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DE MARGINADA  SOCIAL A EVANGELISTA</a:t>
            </a:r>
          </a:p>
        </p:txBody>
      </p:sp>
    </p:spTree>
    <p:extLst>
      <p:ext uri="{BB962C8B-B14F-4D97-AF65-F5344CB8AC3E}">
        <p14:creationId xmlns:p14="http://schemas.microsoft.com/office/powerpoint/2010/main" val="262616996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juan 4:42">
            <a:extLst>
              <a:ext uri="{FF2B5EF4-FFF2-40B4-BE49-F238E27FC236}">
                <a16:creationId xmlns:a16="http://schemas.microsoft.com/office/drawing/2014/main" id="{D0614490-C480-467D-B8E6-90D74E5A6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925" y="369107"/>
            <a:ext cx="5371042" cy="61148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9379" y="2106477"/>
            <a:ext cx="5763490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TRANSFORMADA POR LA FE EN JESÚS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60547" y="5194988"/>
            <a:ext cx="4941155" cy="1028047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i="1" dirty="0"/>
              <a:t>Juan 4:27-30, 39-42.</a:t>
            </a:r>
          </a:p>
        </p:txBody>
      </p:sp>
      <p:sp>
        <p:nvSpPr>
          <p:cNvPr id="5" name="Cheurón 4"/>
          <p:cNvSpPr/>
          <p:nvPr/>
        </p:nvSpPr>
        <p:spPr>
          <a:xfrm>
            <a:off x="2549234" y="691555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4343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7"/>
            <a:ext cx="11152909" cy="5763491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800" dirty="0">
                <a:ea typeface="Yu Mincho" panose="02020400000000000000" pitchFamily="18" charset="-128"/>
              </a:rPr>
              <a:t>La mujer samaritana les cuenta a sus vecinos de Jesús, V.27-30.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Ella dejó su cántaro en el pozo.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Ella le dijo a los samaritanos que debían ir al pozo y conocer a Jesús.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Ella les dio testimonio de Jesús como el Mesías. “Me ha dicho todo cuanto he hecho”. </a:t>
            </a:r>
          </a:p>
        </p:txBody>
      </p:sp>
    </p:spTree>
    <p:extLst>
      <p:ext uri="{BB962C8B-B14F-4D97-AF65-F5344CB8AC3E}">
        <p14:creationId xmlns:p14="http://schemas.microsoft.com/office/powerpoint/2010/main" val="174579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554182"/>
            <a:ext cx="11194473" cy="5749636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3800" dirty="0">
                <a:ea typeface="Yu Mincho" panose="02020400000000000000" pitchFamily="18" charset="-128"/>
              </a:rPr>
              <a:t>La mujer samaritana provocó un despertar espiritual en Samaria, V.39-42.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Ellos creyeron en Jesús por la palabra de la mujer.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Ellos lograron que Jesús se quedara por dos días.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Ellos creyeron en Jesús como el Mesías por las mismas palabras de Jesús.</a:t>
            </a:r>
          </a:p>
          <a:p>
            <a:pPr marL="539750" lvl="1" indent="-539750" algn="just">
              <a:buFont typeface="+mj-lt"/>
              <a:buAutoNum type="alphaUcPeriod" startAt="3"/>
            </a:pPr>
            <a:r>
              <a:rPr lang="es-GT" sz="3600" u="sng" dirty="0">
                <a:ea typeface="Yu Mincho" panose="02020400000000000000" pitchFamily="18" charset="-128"/>
              </a:rPr>
              <a:t>Aplicación:</a:t>
            </a:r>
            <a:r>
              <a:rPr lang="es-GT" sz="3600" dirty="0">
                <a:ea typeface="Yu Mincho" panose="02020400000000000000" pitchFamily="18" charset="-128"/>
              </a:rPr>
              <a:t> Nunca debemos subestimar el valor de nuestro testimonio personal a la hora de compartir el Evangelio con los demás, para que conozcan el poder transformador de su gracia redentora. </a:t>
            </a:r>
          </a:p>
        </p:txBody>
      </p:sp>
    </p:spTree>
    <p:extLst>
      <p:ext uri="{BB962C8B-B14F-4D97-AF65-F5344CB8AC3E}">
        <p14:creationId xmlns:p14="http://schemas.microsoft.com/office/powerpoint/2010/main" val="303153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20422826">
            <a:off x="838200" y="1794366"/>
            <a:ext cx="10515600" cy="3503146"/>
          </a:xfrm>
          <a:prstGeom prst="flowChartPunchedTape">
            <a:avLst/>
          </a:prstGeom>
          <a:solidFill>
            <a:srgbClr val="469CE5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 fontScale="90000"/>
          </a:bodyPr>
          <a:lstStyle/>
          <a:p>
            <a:pPr algn="ctr"/>
            <a: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80976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6"/>
            <a:ext cx="11166763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Cualquiera que sea nuestra situación en la vida, podemos hablar de Jesús a quienes nos rodean.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Cualquiera que sea la situación de ellos, Jesús los ama y nos llama a dar testimonio de Él.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Hay que aprovechar las oportunidades que se nos presenten para hablar de Cristo.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Seamos sensibles a la dirección del Espíritu Santo.</a:t>
            </a:r>
          </a:p>
        </p:txBody>
      </p:sp>
    </p:spTree>
    <p:extLst>
      <p:ext uri="{BB962C8B-B14F-4D97-AF65-F5344CB8AC3E}">
        <p14:creationId xmlns:p14="http://schemas.microsoft.com/office/powerpoint/2010/main" val="15204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63CBF2C-8B67-48AB-91BA-B0FAE009E8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5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26473" y="931437"/>
            <a:ext cx="11152909" cy="1908745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CENTRAL: </a:t>
            </a:r>
          </a:p>
          <a:p>
            <a:pPr algn="ctr"/>
            <a:r>
              <a:rPr lang="es-GT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“Nadie está fuera del alcance del amor y la gracia de Dios” 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26473" y="3345871"/>
            <a:ext cx="11152909" cy="2736272"/>
          </a:xfrm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 </a:t>
            </a:r>
          </a:p>
          <a:p>
            <a:pPr algn="ctr"/>
            <a:r>
              <a:rPr lang="es-GT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“Y muchos de los samaritanos de aquella ciudad creyeron en él por la palabra de la mujer, que daba testimonio diciendo: Me dijo todo lo que he hecho”, Juan 4:39.  </a:t>
            </a:r>
          </a:p>
        </p:txBody>
      </p:sp>
    </p:spTree>
    <p:extLst>
      <p:ext uri="{BB962C8B-B14F-4D97-AF65-F5344CB8AC3E}">
        <p14:creationId xmlns:p14="http://schemas.microsoft.com/office/powerpoint/2010/main" val="54959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1" y="1825624"/>
            <a:ext cx="10806545" cy="4478193"/>
          </a:xfrm>
        </p:spPr>
        <p:txBody>
          <a:bodyPr anchor="ctr">
            <a:noAutofit/>
          </a:bodyPr>
          <a:lstStyle/>
          <a:p>
            <a:pPr algn="just"/>
            <a:r>
              <a:rPr lang="es-GT" sz="3800" dirty="0">
                <a:ea typeface="Yu Mincho" panose="02020400000000000000" pitchFamily="18" charset="-128"/>
              </a:rPr>
              <a:t>Los prejuicios son opiniones negativas de una persona.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Los prejuicios pueden impedirnos cumplir con la gran comisión, por eso debemos superarlos.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La mujer samaritana fue marginada y abandonada por su origen y estilo de vida. 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Sin embargo, el Señor Jesucristo transformó su vida.</a:t>
            </a:r>
          </a:p>
        </p:txBody>
      </p:sp>
    </p:spTree>
    <p:extLst>
      <p:ext uri="{BB962C8B-B14F-4D97-AF65-F5344CB8AC3E}">
        <p14:creationId xmlns:p14="http://schemas.microsoft.com/office/powerpoint/2010/main" val="31329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510" y="2107063"/>
            <a:ext cx="5597235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UN ENCUENTRO PREPARADO POR DIOS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60547" y="5194988"/>
            <a:ext cx="4941155" cy="1028047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i="1" dirty="0"/>
              <a:t>Juan 4:1-13.</a:t>
            </a:r>
          </a:p>
        </p:txBody>
      </p:sp>
      <p:sp>
        <p:nvSpPr>
          <p:cNvPr id="5" name="Cheurón 4"/>
          <p:cNvSpPr/>
          <p:nvPr/>
        </p:nvSpPr>
        <p:spPr>
          <a:xfrm>
            <a:off x="2549234" y="691555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A6517AA-1D0D-4222-9184-B6C0FA832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554" y="375886"/>
            <a:ext cx="5375936" cy="6106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235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26474"/>
            <a:ext cx="11166763" cy="5791199"/>
          </a:xfrm>
        </p:spPr>
        <p:txBody>
          <a:bodyPr anchor="ctr">
            <a:normAutofit lnSpcReduction="10000"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600" dirty="0">
                <a:ea typeface="Yu Mincho" panose="02020400000000000000" pitchFamily="18" charset="-128"/>
              </a:rPr>
              <a:t>Jesús viaja de Judea a Galilea, V.1-4.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 Señor sabía que su popularidad no le agradaba a los fariseos.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 Señor evitó la confrontación con ellos.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 Señor delegó a sus discípulos la labor de bautizar como Juan.</a:t>
            </a:r>
          </a:p>
          <a:p>
            <a:pPr marL="539750" lvl="1" indent="-457200" algn="just">
              <a:buFont typeface="+mj-lt"/>
              <a:buAutoNum type="alphaUcPeriod" startAt="2"/>
            </a:pPr>
            <a:r>
              <a:rPr lang="es-GT" sz="3600" dirty="0">
                <a:ea typeface="Yu Mincho" panose="02020400000000000000" pitchFamily="18" charset="-128"/>
              </a:rPr>
              <a:t>Jesús pasa por Samaria, algo que los judíos no hacían, V.5-8.</a:t>
            </a:r>
          </a:p>
          <a:p>
            <a:pPr marL="1054100" lvl="2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Allí llegó a Sicar donde estaba el pozo de Jacob, V.5.</a:t>
            </a:r>
          </a:p>
          <a:p>
            <a:pPr marL="1054100" lvl="2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Allí se sentó junto al pozo para descansar mientras los discípulos buscan comida, V.6,8.</a:t>
            </a:r>
          </a:p>
          <a:p>
            <a:pPr marL="1054100" lvl="2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Allí llegó la mujer samaritana y Él le pide de beber, V.7.</a:t>
            </a:r>
          </a:p>
        </p:txBody>
      </p:sp>
    </p:spTree>
    <p:extLst>
      <p:ext uri="{BB962C8B-B14F-4D97-AF65-F5344CB8AC3E}">
        <p14:creationId xmlns:p14="http://schemas.microsoft.com/office/powerpoint/2010/main" val="264587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54182"/>
            <a:ext cx="11180618" cy="5749636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3600" dirty="0">
                <a:ea typeface="Yu Mincho" panose="02020400000000000000" pitchFamily="18" charset="-128"/>
              </a:rPr>
              <a:t>Jesús habla con la mujer samaritana, V.9-13.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Esto era considerado incorrecto para un judío y más para un Rabí.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Esto no era normal debido a los prejuicios entre judíos y samaritanos, V.9.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Esto dio lugar para que el Señor le ofreciera agua viva. Leer Vs. 10-13.</a:t>
            </a:r>
          </a:p>
          <a:p>
            <a:pPr marL="514350" lvl="1" indent="-514350" algn="just">
              <a:buFont typeface="+mj-lt"/>
              <a:buAutoNum type="alphaUcPeriod" startAt="4"/>
            </a:pPr>
            <a:r>
              <a:rPr lang="es-GT" sz="3600" u="sng" dirty="0">
                <a:ea typeface="Yu Mincho" panose="02020400000000000000" pitchFamily="18" charset="-128"/>
              </a:rPr>
              <a:t>Aplicación:</a:t>
            </a:r>
            <a:r>
              <a:rPr lang="es-GT" sz="3600" dirty="0">
                <a:ea typeface="Yu Mincho" panose="02020400000000000000" pitchFamily="18" charset="-128"/>
              </a:rPr>
              <a:t> Debemos mantenernos sensibles al Espíritu santo y aprovechar las oportunidades que se nos presentan para compartir el mensaje de salvación. </a:t>
            </a:r>
          </a:p>
        </p:txBody>
      </p:sp>
    </p:spTree>
    <p:extLst>
      <p:ext uri="{BB962C8B-B14F-4D97-AF65-F5344CB8AC3E}">
        <p14:creationId xmlns:p14="http://schemas.microsoft.com/office/powerpoint/2010/main" val="319446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510" y="2107063"/>
            <a:ext cx="5597235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JESÚS REVELA SU IDENTIDAD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60547" y="5194988"/>
            <a:ext cx="4941155" cy="1028047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i="1" dirty="0"/>
              <a:t>Juan 4:14-26.</a:t>
            </a:r>
          </a:p>
        </p:txBody>
      </p:sp>
      <p:sp>
        <p:nvSpPr>
          <p:cNvPr id="5" name="Cheurón 4"/>
          <p:cNvSpPr/>
          <p:nvPr/>
        </p:nvSpPr>
        <p:spPr>
          <a:xfrm>
            <a:off x="2549234" y="691555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88FD11-FDAF-4FF2-9C27-089A3427C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691" y="372817"/>
            <a:ext cx="5369799" cy="6112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4577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360218"/>
            <a:ext cx="11139055" cy="6109856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600" dirty="0">
                <a:ea typeface="Yu Mincho" panose="02020400000000000000" pitchFamily="18" charset="-128"/>
              </a:rPr>
              <a:t>Jesús le explica a la mujer samaritana el efecto del agua vida que él ofrece, V.14-15.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Ella tendría satisfacción duradera.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Ella tendría una vida diferente o calidad de vida “vida eterna”.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Ella no comprendió esta verdad, V.15.</a:t>
            </a:r>
          </a:p>
          <a:p>
            <a:pPr marL="539750" lvl="1" indent="-539750" algn="just">
              <a:buFont typeface="+mj-lt"/>
              <a:buAutoNum type="alphaUcPeriod" startAt="2"/>
            </a:pPr>
            <a:r>
              <a:rPr lang="es-GT" sz="3600" dirty="0">
                <a:ea typeface="Yu Mincho" panose="02020400000000000000" pitchFamily="18" charset="-128"/>
              </a:rPr>
              <a:t>Jesús pone al descubierto la necesidad espiritual de la mujer samaritana, V.16-24.</a:t>
            </a:r>
          </a:p>
          <a:p>
            <a:pPr marL="996950" lvl="2" indent="-5397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 Señor reveló sus transgresiones o fallos morales,   V.16-18.</a:t>
            </a:r>
          </a:p>
          <a:p>
            <a:pPr marL="996950" lvl="2" indent="-5397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 Señor le dirigió a la verdadera adoración, adorar a Dios en Espíritu y verdad, V.19-24. </a:t>
            </a:r>
          </a:p>
        </p:txBody>
      </p:sp>
    </p:spTree>
    <p:extLst>
      <p:ext uri="{BB962C8B-B14F-4D97-AF65-F5344CB8AC3E}">
        <p14:creationId xmlns:p14="http://schemas.microsoft.com/office/powerpoint/2010/main" val="398934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360218"/>
            <a:ext cx="11152909" cy="6109855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3600" dirty="0">
                <a:ea typeface="Yu Mincho" panose="02020400000000000000" pitchFamily="18" charset="-128"/>
              </a:rPr>
              <a:t>Jesús se revela a la mujer samaritana como el Mesías.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Ella reconoce a Jesús como un profeta porque le reveló su situación de vida, V. 19.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Ella se aferraba a la esperanza de que el Mesías vendría para aclarar todas las cosas, V. 25. Véase Deuteronomio 18:15.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Ella supo que Jesús era el Mesías que esperaba, V.26. véase Mateo 16:20.</a:t>
            </a:r>
          </a:p>
          <a:p>
            <a:pPr marL="514350" lvl="1" indent="-514350" algn="just">
              <a:buFont typeface="+mj-lt"/>
              <a:buAutoNum type="alphaUcPeriod" startAt="4"/>
            </a:pPr>
            <a:r>
              <a:rPr lang="es-GT" sz="3600" u="sng" dirty="0">
                <a:ea typeface="Yu Mincho" panose="02020400000000000000" pitchFamily="18" charset="-128"/>
              </a:rPr>
              <a:t>Aplicación</a:t>
            </a:r>
            <a:r>
              <a:rPr lang="es-GT" sz="3600" dirty="0">
                <a:ea typeface="Yu Mincho" panose="02020400000000000000" pitchFamily="18" charset="-128"/>
              </a:rPr>
              <a:t>: Debemos proclamar con toda claridad que Jesús es el Mesías, El es el Hijo de Dios que vino para salvarnos de nuestro pecado. </a:t>
            </a:r>
          </a:p>
        </p:txBody>
      </p:sp>
    </p:spTree>
    <p:extLst>
      <p:ext uri="{BB962C8B-B14F-4D97-AF65-F5344CB8AC3E}">
        <p14:creationId xmlns:p14="http://schemas.microsoft.com/office/powerpoint/2010/main" val="212187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701</Words>
  <Application>Microsoft Office PowerPoint</Application>
  <PresentationFormat>Panorámica</PresentationFormat>
  <Paragraphs>58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Yu Mincho</vt:lpstr>
      <vt:lpstr>Tema de Office</vt:lpstr>
      <vt:lpstr>DE MARGINADA  SOCIAL A EVANGELISTA</vt:lpstr>
      <vt:lpstr>Presentación de PowerPoint</vt:lpstr>
      <vt:lpstr>INTRODUCCIÓN</vt:lpstr>
      <vt:lpstr>UN ENCUENTRO PREPARADO POR DIOS</vt:lpstr>
      <vt:lpstr>Presentación de PowerPoint</vt:lpstr>
      <vt:lpstr>Presentación de PowerPoint</vt:lpstr>
      <vt:lpstr>JESÚS REVELA SU IDENTIDAD</vt:lpstr>
      <vt:lpstr>Presentación de PowerPoint</vt:lpstr>
      <vt:lpstr>Presentación de PowerPoint</vt:lpstr>
      <vt:lpstr>TRANSFORMADA POR LA FE EN JESÚS</vt:lpstr>
      <vt:lpstr>Presentación de PowerPoint</vt:lpstr>
      <vt:lpstr>Presentación de PowerPoint</vt:lpstr>
      <vt:lpstr>DISCIPULADO Y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FIN DE LA CAUTIVIDAD</dc:title>
  <dc:creator>Alberto A. Gaitan Ortiz</dc:creator>
  <cp:lastModifiedBy>El Chiko de Rojo</cp:lastModifiedBy>
  <cp:revision>105</cp:revision>
  <dcterms:created xsi:type="dcterms:W3CDTF">2018-03-21T16:47:09Z</dcterms:created>
  <dcterms:modified xsi:type="dcterms:W3CDTF">2019-04-08T20:05:13Z</dcterms:modified>
</cp:coreProperties>
</file>