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72" r:id="rId8"/>
    <p:sldId id="261" r:id="rId9"/>
    <p:sldId id="262" r:id="rId10"/>
    <p:sldId id="270" r:id="rId11"/>
    <p:sldId id="273" r:id="rId12"/>
    <p:sldId id="263" r:id="rId13"/>
    <p:sldId id="264" r:id="rId14"/>
    <p:sldId id="271" r:id="rId15"/>
    <p:sldId id="274" r:id="rId16"/>
    <p:sldId id="265" r:id="rId17"/>
    <p:sldId id="266" r:id="rId18"/>
    <p:sldId id="267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FD26"/>
    <a:srgbClr val="BE373D"/>
    <a:srgbClr val="D1363C"/>
    <a:srgbClr val="CF363E"/>
    <a:srgbClr val="6A3009"/>
    <a:srgbClr val="7AB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25/03/2019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9920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25/03/2019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7356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25/03/2019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3191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25/03/2019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20007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25/03/2019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24499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25/03/2019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7287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25/03/2019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1196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25/03/2019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26836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25/03/2019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16112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25/03/2019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933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25/03/2019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9132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t="-10000" r="-7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55664-4686-456F-9E13-D01D8BDF65A4}" type="datetimeFigureOut">
              <a:rPr lang="es-GT" smtClean="0"/>
              <a:t>25/03/2019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4276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20272" y="987424"/>
            <a:ext cx="4658144" cy="4769038"/>
          </a:xfrm>
        </p:spPr>
        <p:txBody>
          <a:bodyPr anchor="ctr">
            <a:noAutofit/>
          </a:bodyPr>
          <a:lstStyle/>
          <a:p>
            <a:pPr algn="ctr"/>
            <a:r>
              <a:rPr lang="es-GT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ESTER, UNA REINA VALEROSA.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2E71D70-C2BB-40EF-87B2-5935794778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1094508"/>
            <a:ext cx="5664777" cy="46619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4761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2727" y="551329"/>
            <a:ext cx="10751128" cy="5755342"/>
          </a:xfrm>
        </p:spPr>
        <p:txBody>
          <a:bodyPr anchor="ctr">
            <a:noAutofit/>
          </a:bodyPr>
          <a:lstStyle/>
          <a:p>
            <a:pPr marL="444500" indent="-444500" algn="just">
              <a:buFont typeface="+mj-lt"/>
              <a:buAutoNum type="alphaUcPeriod" startAt="2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Ester organiza el banquete para el rey Asuero y Amán.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 disfrutó del favor del rey, 7:1-2.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 pidió liberación y seguridad para su pueblo, 7:3-4.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 descubre el malvado plan de Aman ante el rey Asuero, 7:5-10.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rey se enfureció al saber el plan malvado de Amán.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rey se enfureció más aun, y acusó a Amán de intentar violar a la reina en su presencia.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rey sentenció a muerte a Amán, fue ejecutado en la horca que él había preparado para Mardoqueo. </a:t>
            </a:r>
          </a:p>
        </p:txBody>
      </p:sp>
    </p:spTree>
    <p:extLst>
      <p:ext uri="{BB962C8B-B14F-4D97-AF65-F5344CB8AC3E}">
        <p14:creationId xmlns:p14="http://schemas.microsoft.com/office/powerpoint/2010/main" val="42725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57651A-E0D3-4872-BE42-6E43D9E90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4182"/>
            <a:ext cx="10515600" cy="5622781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3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Aplicación:</a:t>
            </a: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algún momento de nuestra vida seremos desafiados a confiar en la soberanía de Dios, no importando si la respuesta es sí o no; busquemos a Dios para vencer nuestros temores. </a:t>
            </a:r>
          </a:p>
        </p:txBody>
      </p:sp>
    </p:spTree>
    <p:extLst>
      <p:ext uri="{BB962C8B-B14F-4D97-AF65-F5344CB8AC3E}">
        <p14:creationId xmlns:p14="http://schemas.microsoft.com/office/powerpoint/2010/main" val="366889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38200" y="600661"/>
            <a:ext cx="7337612" cy="1788814"/>
          </a:xfrm>
        </p:spPr>
        <p:txBody>
          <a:bodyPr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BIEN TRIUNFA SOBRE EL MAL </a:t>
            </a:r>
          </a:p>
        </p:txBody>
      </p:sp>
      <p:sp>
        <p:nvSpPr>
          <p:cNvPr id="8" name="Estrella de 8 puntas 7"/>
          <p:cNvSpPr/>
          <p:nvPr/>
        </p:nvSpPr>
        <p:spPr>
          <a:xfrm>
            <a:off x="9347947" y="3512763"/>
            <a:ext cx="1048870" cy="1048871"/>
          </a:xfrm>
          <a:prstGeom prst="star8">
            <a:avLst/>
          </a:prstGeom>
          <a:solidFill>
            <a:srgbClr val="7ABE1D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9" name="Título 4"/>
          <p:cNvSpPr txBox="1">
            <a:spLocks/>
          </p:cNvSpPr>
          <p:nvPr/>
        </p:nvSpPr>
        <p:spPr>
          <a:xfrm>
            <a:off x="8390965" y="365125"/>
            <a:ext cx="29628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Ester 8:1</a:t>
            </a: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-17</a:t>
            </a: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C885021-10C3-4C38-864D-7587C60F6902}"/>
              </a:ext>
            </a:extLst>
          </p:cNvPr>
          <p:cNvSpPr/>
          <p:nvPr/>
        </p:nvSpPr>
        <p:spPr>
          <a:xfrm>
            <a:off x="838199" y="2389476"/>
            <a:ext cx="7337613" cy="408709"/>
          </a:xfrm>
          <a:prstGeom prst="rect">
            <a:avLst/>
          </a:prstGeom>
          <a:solidFill>
            <a:srgbClr val="68FD26"/>
          </a:solidFill>
          <a:ln>
            <a:solidFill>
              <a:srgbClr val="68FD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32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El rey Asuero revoca el decreto de exterminio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7F2C356-9D3A-4381-B447-4DD58AA2A6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8" y="2798184"/>
            <a:ext cx="7337611" cy="3459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219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51329"/>
            <a:ext cx="10515600" cy="5755342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Ester intercede a favor de su pueblo. 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 recibe la casa de Amán y Mardoqueo el anillo real, V.1-2.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 suplicó que enviara otro edicto que sustituyera el primero, V.3-6. “Le habló con sabiduría, decoro y humildad al rey”.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 y Mardoqueo escriben un nuevo decreto a petición del rey, V.7-8. “La situación se invirtió por completo”. </a:t>
            </a:r>
          </a:p>
        </p:txBody>
      </p:sp>
    </p:spTree>
    <p:extLst>
      <p:ext uri="{BB962C8B-B14F-4D97-AF65-F5344CB8AC3E}">
        <p14:creationId xmlns:p14="http://schemas.microsoft.com/office/powerpoint/2010/main" val="348277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89965"/>
            <a:ext cx="10515600" cy="6104964"/>
          </a:xfrm>
        </p:spPr>
        <p:txBody>
          <a:bodyPr anchor="ctr">
            <a:noAutofit/>
          </a:bodyPr>
          <a:lstStyle/>
          <a:p>
            <a:pPr marL="623888" indent="-444500" algn="just">
              <a:buFont typeface="+mj-lt"/>
              <a:buAutoNum type="alphaUcPeriod" startAt="2"/>
              <a:tabLst>
                <a:tab pos="263525" algn="l"/>
              </a:tabLst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Mardoqueo diseñó la nueva ley para contrarrestar el ataque contra los judíos. </a:t>
            </a:r>
            <a:endParaRPr lang="es-GT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57262" indent="-514350" algn="just">
              <a:buFont typeface="+mj-lt"/>
              <a:buAutoNum type="arabicParenR"/>
              <a:tabLst>
                <a:tab pos="263525" algn="l"/>
              </a:tabLst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nuevo edicto autorizaba a los judíos a defenderse de quienes los amenazaran, V.8-12.</a:t>
            </a:r>
          </a:p>
          <a:p>
            <a:pPr marL="957262" indent="-514350" algn="just">
              <a:buFont typeface="+mj-lt"/>
              <a:buAutoNum type="arabicParenR"/>
              <a:tabLst>
                <a:tab pos="263525" algn="l"/>
              </a:tabLst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copia de este nuevo edicto fue dada en cada provincia, V.13-14.</a:t>
            </a:r>
          </a:p>
          <a:p>
            <a:pPr marL="957262" indent="-514350" algn="just">
              <a:buFont typeface="+mj-lt"/>
              <a:buAutoNum type="arabicParenR"/>
              <a:tabLst>
                <a:tab pos="263525" algn="l"/>
              </a:tabLst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Mardoqueo sale con ropas reales, V.15.</a:t>
            </a:r>
          </a:p>
          <a:p>
            <a:pPr marL="957262" indent="-514350" algn="just">
              <a:buFont typeface="+mj-lt"/>
              <a:buAutoNum type="arabicParenR"/>
              <a:tabLst>
                <a:tab pos="263525" algn="l"/>
              </a:tabLst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Judíos tuvieron luz, alegría, gozo y honra, que se expandió en cada provincia, en cada ciudad, V.16.</a:t>
            </a:r>
          </a:p>
          <a:p>
            <a:pPr marL="957262" indent="-514350" algn="just">
              <a:buFont typeface="+mj-lt"/>
              <a:buAutoNum type="arabicParenR"/>
              <a:tabLst>
                <a:tab pos="263525" algn="l"/>
              </a:tabLst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personas reconocieron que Dios intervino de manera milagrosa a favor de su pueblo, V.16-17.  </a:t>
            </a:r>
          </a:p>
        </p:txBody>
      </p:sp>
    </p:spTree>
    <p:extLst>
      <p:ext uri="{BB962C8B-B14F-4D97-AF65-F5344CB8AC3E}">
        <p14:creationId xmlns:p14="http://schemas.microsoft.com/office/powerpoint/2010/main" val="42325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B8EE8B-E826-4E7F-828C-17EED78AC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0327"/>
            <a:ext cx="10515600" cy="5636636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3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Aplicación:</a:t>
            </a: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Hay muchas maneras en las que hemos visto la providencia y la soberanía de Dios en nuestra propia vida, ponga su fe y confianza en Dios en todo tiempo. </a:t>
            </a:r>
          </a:p>
        </p:txBody>
      </p:sp>
    </p:spTree>
    <p:extLst>
      <p:ext uri="{BB962C8B-B14F-4D97-AF65-F5344CB8AC3E}">
        <p14:creationId xmlns:p14="http://schemas.microsoft.com/office/powerpoint/2010/main" val="2655795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59254"/>
            <a:ext cx="10515600" cy="5403663"/>
          </a:xfrm>
          <a:prstGeom prst="curvedRightArrow">
            <a:avLst>
              <a:gd name="adj1" fmla="val 41492"/>
              <a:gd name="adj2" fmla="val 50000"/>
              <a:gd name="adj3" fmla="val 25000"/>
            </a:avLst>
          </a:prstGeom>
          <a:solidFill>
            <a:srgbClr val="7ABE1D"/>
          </a:solidFill>
          <a:ln>
            <a:noFill/>
          </a:ln>
          <a:scene3d>
            <a:camera prst="isometricOffAxis2Lef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es-GT" sz="6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DISCIPULADO Y </a:t>
            </a:r>
            <a:br>
              <a:rPr lang="es-GT" sz="6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6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s-GT" sz="6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6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s-GT" sz="6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6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MINISTERIO EN ACCIÓN</a:t>
            </a:r>
          </a:p>
        </p:txBody>
      </p:sp>
    </p:spTree>
    <p:extLst>
      <p:ext uri="{BB962C8B-B14F-4D97-AF65-F5344CB8AC3E}">
        <p14:creationId xmlns:p14="http://schemas.microsoft.com/office/powerpoint/2010/main" val="343023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40327"/>
            <a:ext cx="10515600" cy="5749637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Jesús nunca nos prometió que seriamos inmunes a los problemas y las pruebas de la vida, Juan 16:33. 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mantener viva nuestra confianza en Dios en medio de las pruebas y los desafíos reales de la vida.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Testifique de la manera en que Dios intervino en alguna crisis en su vida.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Oremos por aquellos que están enfrentando serias necesidades.</a:t>
            </a:r>
          </a:p>
        </p:txBody>
      </p:sp>
    </p:spTree>
    <p:extLst>
      <p:ext uri="{BB962C8B-B14F-4D97-AF65-F5344CB8AC3E}">
        <p14:creationId xmlns:p14="http://schemas.microsoft.com/office/powerpoint/2010/main" val="170396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n relacionada">
            <a:extLst>
              <a:ext uri="{FF2B5EF4-FFF2-40B4-BE49-F238E27FC236}">
                <a16:creationId xmlns:a16="http://schemas.microsoft.com/office/drawing/2014/main" id="{EC9BEB19-0EB8-4FC1-BAFF-38E2DACDE3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73" y="495300"/>
            <a:ext cx="10834254" cy="586740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</p:pic>
    </p:spTree>
    <p:extLst>
      <p:ext uri="{BB962C8B-B14F-4D97-AF65-F5344CB8AC3E}">
        <p14:creationId xmlns:p14="http://schemas.microsoft.com/office/powerpoint/2010/main" val="107442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887506" y="748141"/>
            <a:ext cx="10722603" cy="1556017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GT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VERDAD  CENTRAL:</a:t>
            </a:r>
            <a:br>
              <a:rPr lang="es-GT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“El Espíritu Santo nos da valor para seguir a Jesucristo en los momentos difíciles”.  </a:t>
            </a:r>
          </a:p>
        </p:txBody>
      </p:sp>
      <p:sp>
        <p:nvSpPr>
          <p:cNvPr id="4" name="Título 6"/>
          <p:cNvSpPr txBox="1">
            <a:spLocks/>
          </p:cNvSpPr>
          <p:nvPr/>
        </p:nvSpPr>
        <p:spPr>
          <a:xfrm>
            <a:off x="887505" y="2638867"/>
            <a:ext cx="10722603" cy="173938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VERSÍCULO CLAVE: </a:t>
            </a:r>
          </a:p>
          <a:p>
            <a:pPr algn="ctr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“¿Y quién sabe si para esta hora has llegado al reino?, Ester 4:14.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9A3D0B8-102A-42AB-A344-38E76AD97C7A}"/>
              </a:ext>
            </a:extLst>
          </p:cNvPr>
          <p:cNvSpPr/>
          <p:nvPr/>
        </p:nvSpPr>
        <p:spPr>
          <a:xfrm>
            <a:off x="887505" y="4712959"/>
            <a:ext cx="10722603" cy="1200329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BÍBLICO: </a:t>
            </a:r>
          </a:p>
          <a:p>
            <a:pPr algn="ctr"/>
            <a:r>
              <a:rPr lang="pt-B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Ester 3:1-15; 4:10-17; 5:1-4; 7:1-10; 8:1-17. </a:t>
            </a:r>
            <a:endParaRPr lang="es-GT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250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2620"/>
          </a:xfrm>
        </p:spPr>
        <p:txBody>
          <a:bodyPr>
            <a:norm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65571"/>
            <a:ext cx="10515600" cy="4738247"/>
          </a:xfrm>
        </p:spPr>
        <p:txBody>
          <a:bodyPr anchor="ctr">
            <a:normAutofit fontScale="92500" lnSpcReduction="20000"/>
          </a:bodyPr>
          <a:lstStyle/>
          <a:p>
            <a:pPr algn="just"/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Ester al quedar huérfana, estaba al cuidado de su primo Mardoqueo, un judío que ocupaba una posición dentro del palacio del rey Asuero. </a:t>
            </a:r>
          </a:p>
          <a:p>
            <a:pPr algn="just"/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 Vasti, la primera reina de Asuero, se negó a aparecer en un banquete real, comenzó la búsqueda de una nueva reina.</a:t>
            </a:r>
          </a:p>
          <a:p>
            <a:pPr algn="just"/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la providencia de Dios, la escogida fue Ester, el rey la amó más que a las demás y la convirtió en su reina. </a:t>
            </a:r>
          </a:p>
          <a:p>
            <a:pPr algn="just"/>
            <a:r>
              <a:rPr lang="es-GT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Explicación de la lección.</a:t>
            </a:r>
          </a:p>
        </p:txBody>
      </p:sp>
    </p:spTree>
    <p:extLst>
      <p:ext uri="{BB962C8B-B14F-4D97-AF65-F5344CB8AC3E}">
        <p14:creationId xmlns:p14="http://schemas.microsoft.com/office/powerpoint/2010/main" val="26175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trella de 8 puntas 8"/>
          <p:cNvSpPr/>
          <p:nvPr/>
        </p:nvSpPr>
        <p:spPr>
          <a:xfrm>
            <a:off x="9347947" y="3512763"/>
            <a:ext cx="1048870" cy="1048871"/>
          </a:xfrm>
          <a:prstGeom prst="star8">
            <a:avLst/>
          </a:prstGeom>
          <a:solidFill>
            <a:srgbClr val="7ABE1D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7337612" cy="2024351"/>
          </a:xfrm>
        </p:spPr>
        <p:txBody>
          <a:bodyPr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CONFABULACIÓN CONTRA LOS JUDIOS </a:t>
            </a:r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8390965" y="365125"/>
            <a:ext cx="29628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Ester 3:1-15.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ED8428C-35B1-4A56-95A7-BD6876FA89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98185"/>
            <a:ext cx="7337612" cy="3505633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D3C62CA-46FB-45F3-AD1E-72D3E8C18CE8}"/>
              </a:ext>
            </a:extLst>
          </p:cNvPr>
          <p:cNvSpPr/>
          <p:nvPr/>
        </p:nvSpPr>
        <p:spPr>
          <a:xfrm>
            <a:off x="838200" y="2389476"/>
            <a:ext cx="7337612" cy="408709"/>
          </a:xfrm>
          <a:prstGeom prst="rect">
            <a:avLst/>
          </a:prstGeom>
          <a:solidFill>
            <a:srgbClr val="68FD26"/>
          </a:solidFill>
          <a:ln>
            <a:solidFill>
              <a:srgbClr val="68FD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36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El rey nombra a Mardoqueo segundo en su reinado</a:t>
            </a:r>
          </a:p>
        </p:txBody>
      </p:sp>
    </p:spTree>
    <p:extLst>
      <p:ext uri="{BB962C8B-B14F-4D97-AF65-F5344CB8AC3E}">
        <p14:creationId xmlns:p14="http://schemas.microsoft.com/office/powerpoint/2010/main" val="123104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0435" y="581804"/>
            <a:ext cx="10945091" cy="5755342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Amán es ascendido por Asuero a una posición más prominente del reino después del propio rey., V.1-7. 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nueva posición demandaba que todos se inclinaran ante él.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Mardoqueo se negó inclinarse ante él.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Amán se enojo con Mardoqueo por esto.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Amán fraguó un plan malvado para aniquilar a todos los judíos de las 127 provincias que tenia el reino de Persia, V.5,6.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Amán decidió por suertes la fecha exacta para ejecutar a los judíos, V.7. </a:t>
            </a:r>
          </a:p>
        </p:txBody>
      </p:sp>
    </p:spTree>
    <p:extLst>
      <p:ext uri="{BB962C8B-B14F-4D97-AF65-F5344CB8AC3E}">
        <p14:creationId xmlns:p14="http://schemas.microsoft.com/office/powerpoint/2010/main" val="86034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76518"/>
            <a:ext cx="10515600" cy="6118411"/>
          </a:xfrm>
        </p:spPr>
        <p:txBody>
          <a:bodyPr anchor="ctr">
            <a:noAutofit/>
          </a:bodyPr>
          <a:lstStyle/>
          <a:p>
            <a:pPr marL="442913" indent="-442913" algn="just">
              <a:buFont typeface="+mj-lt"/>
              <a:buAutoNum type="alphaUcPeriod" startAt="2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Amán le presentó su malvado plan al rey Asuero, V.8-15.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lo indujo a ver con sospechas la lealtad de los judíos.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le ofreció al rey financiar el genocidio de los judíos.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rey Asuero aceptó de inmediato y promulgó el edicto.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edicto ordenaba que se asesinara a todos los judíos: hombres, mujeres y niños, V.12-15. </a:t>
            </a:r>
          </a:p>
        </p:txBody>
      </p:sp>
    </p:spTree>
    <p:extLst>
      <p:ext uri="{BB962C8B-B14F-4D97-AF65-F5344CB8AC3E}">
        <p14:creationId xmlns:p14="http://schemas.microsoft.com/office/powerpoint/2010/main" val="70726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01FF20-1270-4454-BAE3-707D94C87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0327"/>
            <a:ext cx="10515600" cy="5636636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3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Aplicación:</a:t>
            </a: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Pase lo que pase en nuestra vida, por poca esperanza que aparentemente tengamos, podemos siempre confiar que es Dios quien controla todas nuestras circunstancias. </a:t>
            </a:r>
          </a:p>
        </p:txBody>
      </p:sp>
    </p:spTree>
    <p:extLst>
      <p:ext uri="{BB962C8B-B14F-4D97-AF65-F5344CB8AC3E}">
        <p14:creationId xmlns:p14="http://schemas.microsoft.com/office/powerpoint/2010/main" val="303757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0386543-6C42-4D80-ADDE-55B89FC829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2389476"/>
            <a:ext cx="7337611" cy="3992559"/>
          </a:xfrm>
          <a:prstGeom prst="rect">
            <a:avLst/>
          </a:prstGeom>
        </p:spPr>
      </p:pic>
      <p:sp>
        <p:nvSpPr>
          <p:cNvPr id="7" name="Estrella de 8 puntas 6"/>
          <p:cNvSpPr/>
          <p:nvPr/>
        </p:nvSpPr>
        <p:spPr>
          <a:xfrm>
            <a:off x="9347947" y="3512763"/>
            <a:ext cx="1048870" cy="1048871"/>
          </a:xfrm>
          <a:prstGeom prst="star8">
            <a:avLst/>
          </a:prstGeom>
          <a:solidFill>
            <a:srgbClr val="7ABE1D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38200" y="475965"/>
            <a:ext cx="7337612" cy="1913511"/>
          </a:xfrm>
        </p:spPr>
        <p:txBody>
          <a:bodyPr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VALEROSAS ACCIONES DE ESTER </a:t>
            </a:r>
          </a:p>
        </p:txBody>
      </p:sp>
      <p:sp>
        <p:nvSpPr>
          <p:cNvPr id="9" name="Título 4"/>
          <p:cNvSpPr txBox="1">
            <a:spLocks/>
          </p:cNvSpPr>
          <p:nvPr/>
        </p:nvSpPr>
        <p:spPr>
          <a:xfrm>
            <a:off x="8390965" y="475965"/>
            <a:ext cx="29628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Ester 4:10-17; 5:1-5; 7:1-10.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B1256A4-FBF0-4524-9773-347F906E09FC}"/>
              </a:ext>
            </a:extLst>
          </p:cNvPr>
          <p:cNvSpPr/>
          <p:nvPr/>
        </p:nvSpPr>
        <p:spPr>
          <a:xfrm>
            <a:off x="838199" y="2389476"/>
            <a:ext cx="7337613" cy="408709"/>
          </a:xfrm>
          <a:prstGeom prst="rect">
            <a:avLst/>
          </a:prstGeom>
          <a:solidFill>
            <a:srgbClr val="68FD26"/>
          </a:solidFill>
          <a:ln>
            <a:solidFill>
              <a:srgbClr val="68FD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32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Ester se presenta e intercede por su pueblo, ante el rey Asuero</a:t>
            </a:r>
          </a:p>
        </p:txBody>
      </p:sp>
    </p:spTree>
    <p:extLst>
      <p:ext uri="{BB962C8B-B14F-4D97-AF65-F5344CB8AC3E}">
        <p14:creationId xmlns:p14="http://schemas.microsoft.com/office/powerpoint/2010/main" val="2043029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551329"/>
            <a:ext cx="10771909" cy="5755342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Ester comprendió que Mardoqueo quería que intercediera por los judíos, pero ella le contesta lo peligroso de hacerlo. 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 no podía presentarse por voluntad propia ante el rey Asuero, 4:10.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 corría el riesgo de morir, 4:11.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 no estaba exenta del edicto por ser judía, 4:12-14.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 pidió que ayunaran con ella por tres días, 4:15-17.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 haya gracia delante del rey cuando compareció sin ser anunciada, 5:1-2.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 le pide al rey que él y Amán asistieran a un banquete, 5:3-5. </a:t>
            </a:r>
          </a:p>
        </p:txBody>
      </p:sp>
    </p:spTree>
    <p:extLst>
      <p:ext uri="{BB962C8B-B14F-4D97-AF65-F5344CB8AC3E}">
        <p14:creationId xmlns:p14="http://schemas.microsoft.com/office/powerpoint/2010/main" val="28734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861</Words>
  <Application>Microsoft Office PowerPoint</Application>
  <PresentationFormat>Panorámica</PresentationFormat>
  <Paragraphs>66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Arabic Typesetting</vt:lpstr>
      <vt:lpstr>Arial</vt:lpstr>
      <vt:lpstr>Calibri</vt:lpstr>
      <vt:lpstr>Calibri Light</vt:lpstr>
      <vt:lpstr>Wingdings</vt:lpstr>
      <vt:lpstr>Tema de Office</vt:lpstr>
      <vt:lpstr>ESTER, UNA REINA VALEROSA.</vt:lpstr>
      <vt:lpstr>VERDAD  CENTRAL: “El Espíritu Santo nos da valor para seguir a Jesucristo en los momentos difíciles”.  </vt:lpstr>
      <vt:lpstr>INTRODUCCIÓN</vt:lpstr>
      <vt:lpstr>LA CONFABULACIÓN CONTRA LOS JUDIOS </vt:lpstr>
      <vt:lpstr>Presentación de PowerPoint</vt:lpstr>
      <vt:lpstr>Presentación de PowerPoint</vt:lpstr>
      <vt:lpstr>Presentación de PowerPoint</vt:lpstr>
      <vt:lpstr>LAS VALEROSAS ACCIONES DE ESTER </vt:lpstr>
      <vt:lpstr>Presentación de PowerPoint</vt:lpstr>
      <vt:lpstr>Presentación de PowerPoint</vt:lpstr>
      <vt:lpstr>Presentación de PowerPoint</vt:lpstr>
      <vt:lpstr>EL BIEN TRIUNFA SOBRE EL MAL </vt:lpstr>
      <vt:lpstr>Presentación de PowerPoint</vt:lpstr>
      <vt:lpstr>Presentación de PowerPoint</vt:lpstr>
      <vt:lpstr>Presentación de PowerPoint</vt:lpstr>
      <vt:lpstr>DISCIPULADO Y    MINISTERIO EN ACCIÓN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FAMILIA DE DIOS</dc:title>
  <dc:creator>Alberto A. Gaitan Ortiz</dc:creator>
  <cp:lastModifiedBy>El Chiko de Rojo</cp:lastModifiedBy>
  <cp:revision>83</cp:revision>
  <dcterms:created xsi:type="dcterms:W3CDTF">2018-02-21T19:29:41Z</dcterms:created>
  <dcterms:modified xsi:type="dcterms:W3CDTF">2019-03-25T14:59:22Z</dcterms:modified>
</cp:coreProperties>
</file>