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79" r:id="rId9"/>
    <p:sldId id="264" r:id="rId10"/>
    <p:sldId id="265" r:id="rId11"/>
    <p:sldId id="275" r:id="rId12"/>
    <p:sldId id="280" r:id="rId13"/>
    <p:sldId id="267" r:id="rId14"/>
    <p:sldId id="277" r:id="rId15"/>
    <p:sldId id="276" r:id="rId16"/>
    <p:sldId id="278" r:id="rId17"/>
    <p:sldId id="269" r:id="rId18"/>
    <p:sldId id="273" r:id="rId1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7AB3"/>
    <a:srgbClr val="ABCAE5"/>
    <a:srgbClr val="FBE384"/>
    <a:srgbClr val="FEE579"/>
    <a:srgbClr val="FDE47F"/>
    <a:srgbClr val="F1F1F1"/>
    <a:srgbClr val="7CBF33"/>
    <a:srgbClr val="E5D8D2"/>
    <a:srgbClr val="A94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77901" autoAdjust="0"/>
  </p:normalViewPr>
  <p:slideViewPr>
    <p:cSldViewPr snapToGrid="0">
      <p:cViewPr varScale="1">
        <p:scale>
          <a:sx n="70" d="100"/>
          <a:sy n="70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0E4FB-4128-4B07-A710-FB42099C2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63BC4-97A6-442A-9EF3-F0BA4BB0B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DCBD95-E0F0-4974-A547-F61DE4CB4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18/03/2019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8741D9-C26E-493D-A3BC-0A8D2ED4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DEB703-0557-4DD2-A417-18F11163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0444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B0BE3-A7B5-44EE-97AB-DB8BB1121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0A03EF-4109-45A6-BE0A-E461B1A72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E44B1C-E9B0-4C8B-A302-D9A3C0B38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18/03/2019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8B65CC-70E8-493E-A39D-D13B615FF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098984-06F7-464A-8364-99AE1402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58720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9209DA-3207-4E2B-8187-170C817F7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F6F552-37BE-48BA-8D8B-DF1DDB29F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976B35-0001-496B-A13A-BA80F8074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18/03/2019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6066EF-597D-4CCD-805F-3FE96BA13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53B520-C64B-47AB-A0AE-316E49A7A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80204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2CF2C-D343-47CF-A6E6-E2F8F4D42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F0C030-04DD-42A7-81C7-FF0B4395B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ED3712-BB6D-4D9E-8FCB-473703ED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18/03/2019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A2EDFF-23F3-4CEC-B438-C3A77B9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5E3E5E-9312-4D32-A3A4-DE35D5E8D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0568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F2DD03-57AB-47B8-8E49-AFC325007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B05D17-C6EC-411A-B782-ECD7DF4D2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7A0861-63B8-4C4C-A429-28AB7F9A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18/03/2019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568E5B-11F2-4575-BC30-7891CF60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00F742-FC1D-4EC7-99B9-863A4DB52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8009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F263D4-F7F5-48F7-AD80-59D294211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DF16E3-FF50-464D-B5DB-ECCE88FC1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54ED55-E3A4-4C13-B857-70575AF24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FC35C6-CEEE-4E78-A42B-B8BDCC8D0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18/03/2019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1294E8-46F5-45AE-8A1D-A006EFC3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754E00-D9F1-4C0D-96D9-276285D3A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055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A3EE9-9C7E-4089-B979-417F8DC62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EBC6CF-5B6E-4B24-B902-4D62DE4E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9FE6FA-0D72-4273-BF59-A7040FCD1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43F8EB4-8604-4423-90FF-72E18285C3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B187B7-DD47-4A5D-8DB9-C8031DD7C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539F42-43F7-40A6-9386-C9814E26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18/03/2019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7EF958-BA7B-4B2A-A76F-5485242F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59ED5D4-0B9E-454C-BD73-1B405B7A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8256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189438-E231-48CA-B4B9-1BBAE9BB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5789B29-0F8C-4100-A6D0-7A0FD7F4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18/03/2019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8574C80-A7F2-4119-972A-0B92B1C34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461754A-9397-48F6-BB68-E084B295C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954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A586D3-3732-4354-9468-90822458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18/03/2019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75BD2E8-03F8-40DF-9AA5-1FC5E2ED5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78BA780-180C-48F6-B9BC-C6F597C83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9891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8D44F-3DD2-43F5-AEAE-8F6E31DC6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187BD7-69A2-40FE-ABBD-F13B7E80D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8DA540-0029-4629-977C-ECE253F01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296921-7237-4FEC-BE3E-AA90273A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18/03/2019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3D0D3A-CE13-4C87-8E28-AEE0B9F52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EAC041-F66D-425B-B527-5F29347A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8749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F8354-4FAD-4E07-A4F3-3892D43EC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743618-0902-4195-AAB5-B7D2E64312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BD5892-8962-4CE7-9C9C-4BCE55051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EE2971-54AE-43A0-A500-591555CC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18/03/2019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B7D863-32C3-407F-AF64-19079AC72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85C65B-1C0C-4BBA-8130-C750C921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7051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4000" t="-40000" r="-12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4FA774F-B7C9-4F04-AC3E-00A2E9B9B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BF4841-26EF-4F2F-A4DB-676D857A6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0E00DD-FAAE-4C80-9E6E-435BF2E68D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C021-B5B3-4871-93CF-AB360676C655}" type="datetimeFigureOut">
              <a:rPr lang="es-GT" smtClean="0"/>
              <a:t>18/03/2019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F15A19-502A-454C-BEC4-D78A3F7D35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DE3CBD-9BA9-4D0F-BC6C-380E55E55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8522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B903E5D-8E24-49D2-99EA-A332BB8DF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801413"/>
            <a:ext cx="10815638" cy="1800225"/>
          </a:xfrm>
        </p:spPr>
        <p:txBody>
          <a:bodyPr anchor="ctr">
            <a:noAutofit/>
          </a:bodyPr>
          <a:lstStyle/>
          <a:p>
            <a:pPr algn="ctr"/>
            <a:r>
              <a:rPr lang="es-GT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RUT, UNA HISTORIA DE </a:t>
            </a:r>
            <a:r>
              <a:rPr lang="es-GT" sz="7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REDENCIÓN.</a:t>
            </a:r>
            <a:endParaRPr lang="es-GT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657" y="2739166"/>
            <a:ext cx="10815782" cy="361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8068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82D65-6D59-4B30-B18A-CD22EB49B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63071"/>
            <a:ext cx="10824882" cy="6145305"/>
          </a:xfrm>
        </p:spPr>
        <p:txBody>
          <a:bodyPr anchor="ctr">
            <a:normAutofit fontScale="77500" lnSpcReduction="20000"/>
          </a:bodyPr>
          <a:lstStyle/>
          <a:p>
            <a:pPr marL="442913" lvl="1" indent="-442913" algn="just">
              <a:buFont typeface="+mj-lt"/>
              <a:buAutoNum type="alphaUcPeriod" startAt="2"/>
            </a:pPr>
            <a:r>
              <a:rPr lang="es-GT" sz="5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Respuesta de Booz ante las acciones de Rut, </a:t>
            </a:r>
            <a:r>
              <a:rPr lang="es-GT" sz="5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V.11-14</a:t>
            </a:r>
            <a:r>
              <a:rPr lang="es-GT" sz="5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4900" dirty="0"/>
              <a:t>Que su gesto le agradó.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4900" dirty="0"/>
              <a:t>Que le seria hecho lo que ella había pedido.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4900" dirty="0"/>
              <a:t>Que todos sabían que ella era una mujer virtuosa.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4900" dirty="0"/>
              <a:t>Que tendría que consultar con otro pariente mas cercano que tenia el primer derecho de redimirla.</a:t>
            </a:r>
          </a:p>
          <a:p>
            <a:pPr marL="1430338" lvl="2" indent="-515938" algn="just">
              <a:buFont typeface="+mj-lt"/>
              <a:buAutoNum type="alphaLcParenR"/>
            </a:pPr>
            <a:r>
              <a:rPr lang="es-GT" sz="4400" dirty="0"/>
              <a:t>La ley de levirato según la cultura de Israel: pariente más cercano debía casarse con la viuda, asegurar sus propiedades y darle un hijo o heredero.</a:t>
            </a:r>
          </a:p>
          <a:p>
            <a:pPr marL="1430338" lvl="2" indent="-515938" algn="just">
              <a:buFont typeface="+mj-lt"/>
              <a:buAutoNum type="alphaLcParenR"/>
            </a:pPr>
            <a:r>
              <a:rPr lang="es-GT" sz="4400" dirty="0"/>
              <a:t>Booz busca al otro pariente y prepara el camino para que Rut se casara</a:t>
            </a:r>
            <a:r>
              <a:rPr lang="es-GT" sz="4400" dirty="0" smtClean="0"/>
              <a:t>.</a:t>
            </a:r>
            <a:endParaRPr lang="es-GT" sz="4400" dirty="0"/>
          </a:p>
        </p:txBody>
      </p:sp>
    </p:spTree>
    <p:extLst>
      <p:ext uri="{BB962C8B-B14F-4D97-AF65-F5344CB8AC3E}">
        <p14:creationId xmlns:p14="http://schemas.microsoft.com/office/powerpoint/2010/main" val="377653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9247" y="551328"/>
            <a:ext cx="10797988" cy="5768789"/>
          </a:xfrm>
        </p:spPr>
        <p:txBody>
          <a:bodyPr anchor="ctr">
            <a:normAutofit/>
          </a:bodyPr>
          <a:lstStyle/>
          <a:p>
            <a:pPr marL="530225" indent="-530225" algn="just">
              <a:buFont typeface="+mj-lt"/>
              <a:buAutoNum type="alphaUcPeriod" startAt="3"/>
            </a:pPr>
            <a:r>
              <a:rPr lang="es-GT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Desafío:</a:t>
            </a: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Ante el relativismo moral actual, en vez de alejarnos de las normas bíblicas más bien hay que afirmarnos en ella. Protejamos con toda seriedad y empeño nuestra propia integridad. </a:t>
            </a:r>
          </a:p>
        </p:txBody>
      </p:sp>
    </p:spTree>
    <p:extLst>
      <p:ext uri="{BB962C8B-B14F-4D97-AF65-F5344CB8AC3E}">
        <p14:creationId xmlns:p14="http://schemas.microsoft.com/office/powerpoint/2010/main" val="67011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435" y="934674"/>
            <a:ext cx="5419165" cy="2386011"/>
          </a:xfrm>
        </p:spPr>
        <p:txBody>
          <a:bodyPr anchor="ctr">
            <a:noAutofit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 REDENCIÓN DE </a:t>
            </a:r>
            <a:r>
              <a:rPr lang="es-GT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RUT </a:t>
            </a:r>
            <a:endParaRPr lang="es-GT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4435" y="3551232"/>
            <a:ext cx="5419165" cy="1231900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Rut 4:9-22.</a:t>
            </a:r>
          </a:p>
        </p:txBody>
      </p:sp>
      <p:sp>
        <p:nvSpPr>
          <p:cNvPr id="9" name="Elipse 8"/>
          <p:cNvSpPr/>
          <p:nvPr/>
        </p:nvSpPr>
        <p:spPr>
          <a:xfrm>
            <a:off x="2424789" y="4675188"/>
            <a:ext cx="1618456" cy="1143000"/>
          </a:xfrm>
          <a:prstGeom prst="ellipse">
            <a:avLst/>
          </a:prstGeom>
          <a:solidFill>
            <a:srgbClr val="FEE579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9808" y="537882"/>
            <a:ext cx="4868392" cy="576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46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158BB9-8B5B-49FA-A389-38A8CAABA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89965"/>
            <a:ext cx="10824882" cy="6118411"/>
          </a:xfrm>
        </p:spPr>
        <p:txBody>
          <a:bodyPr anchor="ctr">
            <a:noAutofit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Booz redime a Rut, V.1-12. </a:t>
            </a:r>
            <a:endParaRPr lang="es-G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El se reúne con el pariente mas cercano en las puertas de la ciudad.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El pariente cercano declina su derecho de redimir. “Constancia de esta transacción: la sandalia”.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El o Booz se convierte en pariente redentor y adquiere las propiedades de Elimelec y sus hijos.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El pueblo y los ancianos pidieron en oración fecundidad y seguridad material para ellos, V.11-12. Léase Genesis 38:29.</a:t>
            </a:r>
          </a:p>
        </p:txBody>
      </p:sp>
    </p:spTree>
    <p:extLst>
      <p:ext uri="{BB962C8B-B14F-4D97-AF65-F5344CB8AC3E}">
        <p14:creationId xmlns:p14="http://schemas.microsoft.com/office/powerpoint/2010/main" val="1217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158BB9-8B5B-49FA-A389-38A8CAABA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64776"/>
            <a:ext cx="10824882" cy="5755342"/>
          </a:xfrm>
        </p:spPr>
        <p:txBody>
          <a:bodyPr anchor="ctr">
            <a:noAutofit/>
          </a:bodyPr>
          <a:lstStyle/>
          <a:p>
            <a:pPr marL="530225" indent="-530225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Booz se casa con Rut, V.13-22.  </a:t>
            </a:r>
          </a:p>
          <a:p>
            <a:pPr marL="1000125" lvl="1" indent="-542925" algn="just">
              <a:buFont typeface="+mj-lt"/>
              <a:buAutoNum type="arabicParenR"/>
            </a:pPr>
            <a:r>
              <a:rPr lang="es-GT" sz="3800" dirty="0"/>
              <a:t>Rut y Booz tienen su primer hijo, que llamaron Obed.</a:t>
            </a:r>
          </a:p>
          <a:p>
            <a:pPr marL="1000125" lvl="1" indent="-542925" algn="just">
              <a:buFont typeface="+mj-lt"/>
              <a:buAutoNum type="arabicParenR"/>
            </a:pPr>
            <a:r>
              <a:rPr lang="es-GT" sz="3800" dirty="0"/>
              <a:t>Noemí, quien había sufrido tan amargamente, fue alabada por el pueblo y bendecida por Dios.</a:t>
            </a:r>
          </a:p>
          <a:p>
            <a:pPr marL="1000125" lvl="1" indent="-542925" algn="just">
              <a:buFont typeface="+mj-lt"/>
              <a:buAutoNum type="arabicParenR"/>
            </a:pPr>
            <a:r>
              <a:rPr lang="es-GT" sz="3800" dirty="0"/>
              <a:t>El libro de Rut termina con una genealogía cuyo punto culminante es el rey David, V.18-22. </a:t>
            </a:r>
          </a:p>
        </p:txBody>
      </p:sp>
    </p:spTree>
    <p:extLst>
      <p:ext uri="{BB962C8B-B14F-4D97-AF65-F5344CB8AC3E}">
        <p14:creationId xmlns:p14="http://schemas.microsoft.com/office/powerpoint/2010/main" val="371433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799" y="537882"/>
            <a:ext cx="10838329" cy="5782236"/>
          </a:xfrm>
        </p:spPr>
        <p:txBody>
          <a:bodyPr anchor="ctr">
            <a:normAutofit/>
          </a:bodyPr>
          <a:lstStyle/>
          <a:p>
            <a:pPr marL="530225" indent="-530225" algn="just">
              <a:buFont typeface="+mj-lt"/>
              <a:buAutoNum type="alphaUcPeriod" startAt="3"/>
            </a:pPr>
            <a:r>
              <a:rPr lang="es-GT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Desafío</a:t>
            </a: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Ante la obra redentora de Jesucristo, recuerde su posición ante Dios, somos el pueblo de su pacto. Debemos manifestarnos unos a otros un amor y una piedad llenos de misericordia. </a:t>
            </a:r>
          </a:p>
        </p:txBody>
      </p:sp>
    </p:spTree>
    <p:extLst>
      <p:ext uri="{BB962C8B-B14F-4D97-AF65-F5344CB8AC3E}">
        <p14:creationId xmlns:p14="http://schemas.microsoft.com/office/powerpoint/2010/main" val="133383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0089" y="459254"/>
            <a:ext cx="10796592" cy="5403663"/>
          </a:xfrm>
          <a:prstGeom prst="curvedRightArrow">
            <a:avLst>
              <a:gd name="adj1" fmla="val 46347"/>
              <a:gd name="adj2" fmla="val 50000"/>
              <a:gd name="adj3" fmla="val 25000"/>
            </a:avLst>
          </a:prstGeom>
          <a:solidFill>
            <a:srgbClr val="FEE579"/>
          </a:solidFill>
          <a:ln>
            <a:noFill/>
          </a:ln>
          <a:scene3d>
            <a:camera prst="isometricOffAxis2Lef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es-GT" sz="80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DISCIPULADO Y </a:t>
            </a:r>
            <a:br>
              <a:rPr lang="es-GT" sz="80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80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es-GT" sz="80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80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MINISTERIO EN ACCIÓN</a:t>
            </a:r>
          </a:p>
        </p:txBody>
      </p:sp>
    </p:spTree>
    <p:extLst>
      <p:ext uri="{BB962C8B-B14F-4D97-AF65-F5344CB8AC3E}">
        <p14:creationId xmlns:p14="http://schemas.microsoft.com/office/powerpoint/2010/main" val="113018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27340A-4578-40AC-8D7F-36DC3845A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1330"/>
            <a:ext cx="10515600" cy="5768788"/>
          </a:xfrm>
        </p:spPr>
        <p:txBody>
          <a:bodyPr anchor="ctr">
            <a:normAutofit/>
          </a:bodyPr>
          <a:lstStyle/>
          <a:p>
            <a:pPr marL="714375" indent="-714375" algn="just">
              <a:buFont typeface="Wingdings" panose="05000000000000000000" pitchFamily="2" charset="2"/>
              <a:buChar char="ü"/>
            </a:pPr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Jesucristo derribó todas las barreras, por medio de Él, la salvación está al alcance de todos.</a:t>
            </a:r>
          </a:p>
          <a:p>
            <a:pPr marL="714375" indent="-714375" algn="just">
              <a:buFont typeface="Wingdings" panose="05000000000000000000" pitchFamily="2" charset="2"/>
              <a:buChar char="ü"/>
            </a:pPr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Tenemos la responsabilidad de comunicar el Evangelio a un mundo perdido.</a:t>
            </a:r>
          </a:p>
          <a:p>
            <a:pPr marL="714375" indent="-714375" algn="just">
              <a:buFont typeface="Wingdings" panose="05000000000000000000" pitchFamily="2" charset="2"/>
              <a:buChar char="ü"/>
            </a:pPr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Ore que Dios lo ayude a manifestar su amor y dar a conocer al mundo a Jesucristo su Pariente Redentor</a:t>
            </a:r>
            <a:r>
              <a:rPr lang="es-GT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GT" sz="4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931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48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2E31D1F-C729-4B09-B58F-8AA49F4AA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376519"/>
            <a:ext cx="10515601" cy="1438834"/>
          </a:xfrm>
          <a:ln w="28575">
            <a:solidFill>
              <a:srgbClr val="FBE384"/>
            </a:solidFill>
          </a:ln>
        </p:spPr>
        <p:txBody>
          <a:bodyPr anchor="ctr">
            <a:normAutofit fontScale="70000" lnSpcReduction="20000"/>
          </a:bodyPr>
          <a:lstStyle/>
          <a:p>
            <a:pPr algn="ctr"/>
            <a:r>
              <a:rPr lang="es-GT" sz="5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VERDAD CENTRAL</a:t>
            </a:r>
            <a:r>
              <a:rPr lang="es-GT" sz="57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s-GT" sz="51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“El cristiano ha sido redimido por Jesucristo, el Pariente Redentor”.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B37CB85-76D9-44A6-ADE6-DC1CD8EFF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8425"/>
            <a:ext cx="10512425" cy="2501151"/>
          </a:xfrm>
          <a:ln w="28575">
            <a:solidFill>
              <a:srgbClr val="ABCAE5"/>
            </a:solidFill>
          </a:ln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CLAVE: </a:t>
            </a:r>
          </a:p>
          <a:p>
            <a:pPr marL="0" indent="0" algn="ctr">
              <a:buNone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las mujeres decían a Noemí: Loado sea Jehová, que hizo que no te faltase hoy pariente, cuyo nombre será celebrado en Israel”, Rut 4:14. 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FE8F5E9A-7D1A-489B-B0DE-B79F1E1D4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39788" y="5042648"/>
            <a:ext cx="10512426" cy="1465728"/>
          </a:xfrm>
          <a:ln w="28575">
            <a:solidFill>
              <a:srgbClr val="2B7AB3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es-GT" sz="4000" dirty="0"/>
              <a:t>FUNDAMENTO BÍBLICO:</a:t>
            </a:r>
          </a:p>
          <a:p>
            <a:pPr algn="ctr"/>
            <a:r>
              <a:rPr lang="es-GT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Rut 1:1-18; 2:1-13; 3:7-14; 4:9-22. </a:t>
            </a:r>
          </a:p>
        </p:txBody>
      </p:sp>
    </p:spTree>
    <p:extLst>
      <p:ext uri="{BB962C8B-B14F-4D97-AF65-F5344CB8AC3E}">
        <p14:creationId xmlns:p14="http://schemas.microsoft.com/office/powerpoint/2010/main" val="14610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7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E93DC7-FE7B-4BCB-BAC6-650D66B64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6517"/>
            <a:ext cx="10515600" cy="1314171"/>
          </a:xfrm>
        </p:spPr>
        <p:txBody>
          <a:bodyPr>
            <a:norm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C1726E-4BB4-48FA-99DF-FF2A186D7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81046"/>
          </a:xfrm>
        </p:spPr>
        <p:txBody>
          <a:bodyPr anchor="ctr">
            <a:noAutofit/>
          </a:bodyPr>
          <a:lstStyle/>
          <a:p>
            <a:pPr algn="just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 historia nos presenta la manera poderosa en que la providencia de Dios obra en la vida de los suyos. </a:t>
            </a:r>
          </a:p>
          <a:p>
            <a:pPr algn="just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propósitos del Señor se cumplen tanto en los triunfos, como en los tiempos de tragedia. </a:t>
            </a:r>
          </a:p>
          <a:p>
            <a:pPr algn="just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descubriremos, en última instancia esos propósitos comprenden la venida a este mundo de Jesucristo, nuestro Salvador y Redentor. </a:t>
            </a:r>
          </a:p>
          <a:p>
            <a:pPr algn="just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Aspectos importantes de la lección</a:t>
            </a:r>
            <a:r>
              <a:rPr lang="es-GT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s-GT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271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3" y="742950"/>
            <a:ext cx="5392270" cy="2386011"/>
          </a:xfrm>
        </p:spPr>
        <p:txBody>
          <a:bodyPr anchor="ctr">
            <a:noAutofit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RUT HALLA </a:t>
            </a:r>
            <a:r>
              <a:rPr lang="es-GT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FAVOR</a:t>
            </a:r>
            <a:endParaRPr lang="es-GT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7883" y="3094044"/>
            <a:ext cx="5392270" cy="1231900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Rut 1:6-18; 2:1-13.   </a:t>
            </a:r>
          </a:p>
        </p:txBody>
      </p:sp>
      <p:sp>
        <p:nvSpPr>
          <p:cNvPr id="9" name="Elipse 8"/>
          <p:cNvSpPr/>
          <p:nvPr/>
        </p:nvSpPr>
        <p:spPr>
          <a:xfrm>
            <a:off x="2424789" y="4675188"/>
            <a:ext cx="1618456" cy="1143000"/>
          </a:xfrm>
          <a:prstGeom prst="ellipse">
            <a:avLst/>
          </a:prstGeom>
          <a:solidFill>
            <a:srgbClr val="FEE579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453" y="537882"/>
            <a:ext cx="4881383" cy="577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79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63071"/>
            <a:ext cx="10824882" cy="6145305"/>
          </a:xfrm>
        </p:spPr>
        <p:txBody>
          <a:bodyPr anchor="ctr">
            <a:normAutofit lnSpcReduction="10000"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Elimelec, su esposa Noemí y sus dos hijos se fueron a vivir a Moab por causa del hambre en Israel.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700" dirty="0"/>
              <a:t>Después de sufrir la muerte del esposo y sus dos hijos, Nohemí y sus dos nueras viudas regresan a Belén de Juda, 1:1-7.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700" dirty="0"/>
              <a:t>Nohemí les pide a sus nueras que regresen y permanezcan en Moab, 1:8-13.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700" dirty="0"/>
              <a:t>Orfa se queda en Moab; Rut continua con Noemí, 1:14.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700" dirty="0"/>
              <a:t>Rut abandonó a sus dioses, aceptó al Dios de Israel e hizo un compromiso de lealtad, 1:15-18. </a:t>
            </a:r>
          </a:p>
        </p:txBody>
      </p:sp>
    </p:spTree>
    <p:extLst>
      <p:ext uri="{BB962C8B-B14F-4D97-AF65-F5344CB8AC3E}">
        <p14:creationId xmlns:p14="http://schemas.microsoft.com/office/powerpoint/2010/main" val="88949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551329"/>
            <a:ext cx="10811435" cy="5741896"/>
          </a:xfrm>
        </p:spPr>
        <p:txBody>
          <a:bodyPr anchor="ctr">
            <a:noAutofit/>
          </a:bodyPr>
          <a:lstStyle/>
          <a:p>
            <a:pPr marL="542925" indent="-542925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Noemí y Rut llegaron a Belén al principio de la cosecha de cebada, entre abril y mayo.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Rut espiga en el campo de Booz pariente de Noemí, 2:1-3.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Booz vio a Rut recogiendo espigas e indagó quien era y la trató con generosidad, V.4-9.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Rut le agradece a Booz por su amabilidad, </a:t>
            </a:r>
            <a:r>
              <a:rPr lang="es-GT" sz="3800" dirty="0" smtClean="0"/>
              <a:t>    V.10-13.</a:t>
            </a:r>
            <a:endParaRPr lang="es-GT" sz="3800" dirty="0"/>
          </a:p>
        </p:txBody>
      </p:sp>
    </p:spTree>
    <p:extLst>
      <p:ext uri="{BB962C8B-B14F-4D97-AF65-F5344CB8AC3E}">
        <p14:creationId xmlns:p14="http://schemas.microsoft.com/office/powerpoint/2010/main" val="315787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9247" y="551329"/>
            <a:ext cx="10811435" cy="5755342"/>
          </a:xfrm>
        </p:spPr>
        <p:txBody>
          <a:bodyPr anchor="ctr">
            <a:normAutofit/>
          </a:bodyPr>
          <a:lstStyle/>
          <a:p>
            <a:pPr marL="530225" indent="-530225" algn="just">
              <a:buFont typeface="+mj-lt"/>
              <a:buAutoNum type="alphaUcPeriod" startAt="3"/>
            </a:pPr>
            <a:r>
              <a:rPr lang="es-GT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Desafío:</a:t>
            </a: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Ante las situaciones difíciles de la vida, en vez de alejarnos de Dios más bien hay que acercarnos a Él. Muchas cosas quizás pueden perder, pero nunca pierda la presencia de Dios. </a:t>
            </a:r>
          </a:p>
        </p:txBody>
      </p:sp>
    </p:spTree>
    <p:extLst>
      <p:ext uri="{BB962C8B-B14F-4D97-AF65-F5344CB8AC3E}">
        <p14:creationId xmlns:p14="http://schemas.microsoft.com/office/powerpoint/2010/main" val="356664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3" y="742949"/>
            <a:ext cx="5392270" cy="2870405"/>
          </a:xfrm>
        </p:spPr>
        <p:txBody>
          <a:bodyPr anchor="ctr">
            <a:noAutofit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 PROMESA DE BOOZ A </a:t>
            </a:r>
            <a:r>
              <a:rPr lang="es-GT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RUT</a:t>
            </a:r>
            <a:endParaRPr lang="es-GT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7881" y="3669226"/>
            <a:ext cx="5392271" cy="1231900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Rut 3:7-14.</a:t>
            </a:r>
          </a:p>
        </p:txBody>
      </p:sp>
      <p:sp>
        <p:nvSpPr>
          <p:cNvPr id="9" name="Elipse 8"/>
          <p:cNvSpPr/>
          <p:nvPr/>
        </p:nvSpPr>
        <p:spPr>
          <a:xfrm>
            <a:off x="2424788" y="4901126"/>
            <a:ext cx="1618456" cy="1143000"/>
          </a:xfrm>
          <a:prstGeom prst="ellipse">
            <a:avLst/>
          </a:prstGeom>
          <a:solidFill>
            <a:srgbClr val="FEE579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658" y="524435"/>
            <a:ext cx="4864608" cy="57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34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E9C9D8-6B0C-471E-9634-01E2EBD26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51330"/>
            <a:ext cx="10824882" cy="5755342"/>
          </a:xfrm>
        </p:spPr>
        <p:txBody>
          <a:bodyPr anchor="ctr">
            <a:normAutofit fontScale="92500" lnSpcReduction="10000"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Acciones de Rut al seguir fielmente las indicaciones de su suegra Noemí para casarse con Booz.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4100" dirty="0"/>
              <a:t>Ella se acuesta a los pies de Booz, V.7. “No era una insinuación inmoral, más bien su intención o su deseo de casarse con él”.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4100" dirty="0"/>
              <a:t>Ella le pide a Booz que la tome en matrimonio por ser el pariente cercano, V.8-10. “Solo el pariente cercano podía redimir según la cultura de Israel, así que lo que hizo Rut era atrevido, pero no inapropiado</a:t>
            </a:r>
            <a:r>
              <a:rPr lang="es-GT" sz="4100" dirty="0" smtClean="0"/>
              <a:t>”.</a:t>
            </a:r>
            <a:endParaRPr lang="es-GT" sz="4100" dirty="0"/>
          </a:p>
        </p:txBody>
      </p:sp>
    </p:spTree>
    <p:extLst>
      <p:ext uri="{BB962C8B-B14F-4D97-AF65-F5344CB8AC3E}">
        <p14:creationId xmlns:p14="http://schemas.microsoft.com/office/powerpoint/2010/main" val="391155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</TotalTime>
  <Words>807</Words>
  <Application>Microsoft Office PowerPoint</Application>
  <PresentationFormat>Panorámica</PresentationFormat>
  <Paragraphs>56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Tema de Office</vt:lpstr>
      <vt:lpstr>RUT, UNA HISTORIA DE REDENCIÓN.</vt:lpstr>
      <vt:lpstr>Presentación de PowerPoint</vt:lpstr>
      <vt:lpstr>INTRODUCCIÓN</vt:lpstr>
      <vt:lpstr>RUT HALLA FAVOR</vt:lpstr>
      <vt:lpstr>Presentación de PowerPoint</vt:lpstr>
      <vt:lpstr>Presentación de PowerPoint</vt:lpstr>
      <vt:lpstr>Presentación de PowerPoint</vt:lpstr>
      <vt:lpstr>LA PROMESA DE BOOZ A RUT</vt:lpstr>
      <vt:lpstr>Presentación de PowerPoint</vt:lpstr>
      <vt:lpstr>Presentación de PowerPoint</vt:lpstr>
      <vt:lpstr>Presentación de PowerPoint</vt:lpstr>
      <vt:lpstr>LA REDENCIÓN DE RUT </vt:lpstr>
      <vt:lpstr>Presentación de PowerPoint</vt:lpstr>
      <vt:lpstr>Presentación de PowerPoint</vt:lpstr>
      <vt:lpstr>Presentación de PowerPoint</vt:lpstr>
      <vt:lpstr>DISCIPULADO Y   MINISTERIO EN ACCIÓN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JOSÍAS, EL REFORMADOR</dc:title>
  <dc:creator>Alfonso Gaitán</dc:creator>
  <cp:lastModifiedBy>El Chiko de Rojo</cp:lastModifiedBy>
  <cp:revision>254</cp:revision>
  <dcterms:created xsi:type="dcterms:W3CDTF">2018-01-17T23:38:15Z</dcterms:created>
  <dcterms:modified xsi:type="dcterms:W3CDTF">2019-03-18T16:11:33Z</dcterms:modified>
</cp:coreProperties>
</file>