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9" r:id="rId6"/>
    <p:sldId id="280" r:id="rId7"/>
    <p:sldId id="281" r:id="rId8"/>
    <p:sldId id="283" r:id="rId9"/>
    <p:sldId id="284" r:id="rId10"/>
    <p:sldId id="285" r:id="rId11"/>
    <p:sldId id="282" r:id="rId12"/>
    <p:sldId id="286" r:id="rId13"/>
    <p:sldId id="287" r:id="rId14"/>
    <p:sldId id="288" r:id="rId15"/>
    <p:sldId id="289" r:id="rId16"/>
    <p:sldId id="275" r:id="rId17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CBA0"/>
    <a:srgbClr val="000000"/>
    <a:srgbClr val="FFFFFF"/>
    <a:srgbClr val="BFBDCD"/>
    <a:srgbClr val="DADFF2"/>
    <a:srgbClr val="CFCDDD"/>
    <a:srgbClr val="B1AEC5"/>
    <a:srgbClr val="E5D8D2"/>
    <a:srgbClr val="A94D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3" autoAdjust="0"/>
    <p:restoredTop sz="94660"/>
  </p:normalViewPr>
  <p:slideViewPr>
    <p:cSldViewPr snapToGrid="0">
      <p:cViewPr varScale="1">
        <p:scale>
          <a:sx n="70" d="100"/>
          <a:sy n="70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10E4FB-4128-4B07-A710-FB42099C2F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63BC4-97A6-442A-9EF3-F0BA4BB0B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DCBD95-E0F0-4974-A547-F61DE4CB4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4/03/2019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8741D9-C26E-493D-A3BC-0A8D2ED43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DEB703-0557-4DD2-A417-18F111631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04447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CB0BE3-A7B5-44EE-97AB-DB8BB1121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80A03EF-4109-45A6-BE0A-E461B1A72C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E44B1C-E9B0-4C8B-A302-D9A3C0B38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4/03/2019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8B65CC-70E8-493E-A39D-D13B615FF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098984-06F7-464A-8364-99AE1402D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358720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09209DA-3207-4E2B-8187-170C817F74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F6F552-37BE-48BA-8D8B-DF1DDB29F3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976B35-0001-496B-A13A-BA80F8074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4/03/2019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6066EF-597D-4CCD-805F-3FE96BA13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53B520-C64B-47AB-A0AE-316E49A7A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80204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32CF2C-D343-47CF-A6E6-E2F8F4D42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F0C030-04DD-42A7-81C7-FF0B4395B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ED3712-BB6D-4D9E-8FCB-473703ED8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4/03/2019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A2EDFF-23F3-4CEC-B438-C3A77B950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5E3E5E-9312-4D32-A3A4-DE35D5E8D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0568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F2DD03-57AB-47B8-8E49-AFC325007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B05D17-C6EC-411A-B782-ECD7DF4D2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7A0861-63B8-4C4C-A429-28AB7F9AD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4/03/2019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568E5B-11F2-4575-BC30-7891CF60B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00F742-FC1D-4EC7-99B9-863A4DB52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80090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F263D4-F7F5-48F7-AD80-59D294211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DF16E3-FF50-464D-B5DB-ECCE88FC13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A54ED55-E3A4-4C13-B857-70575AF24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FC35C6-CEEE-4E78-A42B-B8BDCC8D0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4/03/2019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1294E8-46F5-45AE-8A1D-A006EFC30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6754E00-D9F1-4C0D-96D9-276285D3A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055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6A3EE9-9C7E-4089-B979-417F8DC62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EBC6CF-5B6E-4B24-B902-4D62DE4E8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9FE6FA-0D72-4273-BF59-A7040FCD1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43F8EB4-8604-4423-90FF-72E18285C3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B187B7-DD47-4A5D-8DB9-C8031DD7C7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1539F42-43F7-40A6-9386-C9814E268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4/03/2019</a:t>
            </a:fld>
            <a:endParaRPr lang="es-GT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F7EF958-BA7B-4B2A-A76F-5485242FB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59ED5D4-0B9E-454C-BD73-1B405B7AC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82568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189438-E231-48CA-B4B9-1BBAE9BBB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5789B29-0F8C-4100-A6D0-7A0FD7F40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4/03/2019</a:t>
            </a:fld>
            <a:endParaRPr lang="es-GT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8574C80-A7F2-4119-972A-0B92B1C34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461754A-9397-48F6-BB68-E084B295C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9541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7A586D3-3732-4354-9468-908224583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4/03/2019</a:t>
            </a:fld>
            <a:endParaRPr lang="es-GT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75BD2E8-03F8-40DF-9AA5-1FC5E2ED5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78BA780-180C-48F6-B9BC-C6F597C83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9891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A8D44F-3DD2-43F5-AEAE-8F6E31DC6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187BD7-69A2-40FE-ABBD-F13B7E80D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A8DA540-0029-4629-977C-ECE253F01F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296921-7237-4FEC-BE3E-AA90273A3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4/03/2019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3D0D3A-CE13-4C87-8E28-AEE0B9F52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EAC041-F66D-425B-B527-5F29347A3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8749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F8354-4FAD-4E07-A4F3-3892D43EC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3743618-0902-4195-AAB5-B7D2E64312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BD5892-8962-4CE7-9C9C-4BCE550511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EE2971-54AE-43A0-A500-591555CC8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4/03/2019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1B7D863-32C3-407F-AF64-19079AC72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85C65B-1C0C-4BBA-8130-C750C9213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7051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4FA774F-B7C9-4F04-AC3E-00A2E9B9B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BF4841-26EF-4F2F-A4DB-676D857A6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0E00DD-FAAE-4C80-9E6E-435BF2E68D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EC021-B5B3-4871-93CF-AB360676C655}" type="datetimeFigureOut">
              <a:rPr lang="es-GT" smtClean="0"/>
              <a:t>4/03/2019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F15A19-502A-454C-BEC4-D78A3F7D35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DE3CBD-9BA9-4D0F-BC6C-380E55E55D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8522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DB903E5D-8E24-49D2-99EA-A332BB8DF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655" y="800110"/>
            <a:ext cx="5611090" cy="5358398"/>
          </a:xfrm>
        </p:spPr>
        <p:txBody>
          <a:bodyPr anchor="ctr">
            <a:noAutofit/>
          </a:bodyPr>
          <a:lstStyle/>
          <a:p>
            <a:pPr algn="ctr"/>
            <a:r>
              <a:rPr lang="es-GT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REBECA,</a:t>
            </a:r>
            <a:br>
              <a:rPr lang="es-GT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DESPOSADA POR LA FE.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98D4C51-3464-4707-848C-0920E5BEBC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255" y="1541318"/>
            <a:ext cx="5611090" cy="4191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noFill/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13806866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5F00CA-2E8E-4B2D-A908-E43E86557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7" y="554182"/>
            <a:ext cx="11152909" cy="5763491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 startAt="3"/>
            </a:pPr>
            <a:r>
              <a:rPr lang="es-GT" sz="4000" dirty="0"/>
              <a:t>Hay oraciones concretas que honran a Dios, puesto que con ellas mostramos que estamos dispuestos a dar un paso de fe, la sinceridad al orar es valiosa; puesto que muestra nuestra sumisión a Dios. Léase Santiago 1:6-7. </a:t>
            </a:r>
          </a:p>
        </p:txBody>
      </p:sp>
    </p:spTree>
    <p:extLst>
      <p:ext uri="{BB962C8B-B14F-4D97-AF65-F5344CB8AC3E}">
        <p14:creationId xmlns:p14="http://schemas.microsoft.com/office/powerpoint/2010/main" val="345304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32A330B6-C487-49DF-8A22-C9BA6E29F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618" y="346364"/>
            <a:ext cx="11166764" cy="12192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REBECA MANIFIESTA SU FE </a:t>
            </a:r>
            <a:b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GT" sz="4000" dirty="0"/>
              <a:t>(Génesis 24:57-67)</a:t>
            </a:r>
          </a:p>
        </p:txBody>
      </p:sp>
      <p:sp>
        <p:nvSpPr>
          <p:cNvPr id="12" name="Marcador de texto 11">
            <a:extLst>
              <a:ext uri="{FF2B5EF4-FFF2-40B4-BE49-F238E27FC236}">
                <a16:creationId xmlns:a16="http://schemas.microsoft.com/office/drawing/2014/main" id="{075BBA41-DF2A-4F98-8523-B0C0457E93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89763" y="5782685"/>
            <a:ext cx="2812474" cy="853642"/>
          </a:xfrm>
          <a:prstGeom prst="roundRect">
            <a:avLst/>
          </a:prstGeom>
          <a:solidFill>
            <a:srgbClr val="10CBA0"/>
          </a:solidFill>
        </p:spPr>
        <p:txBody>
          <a:bodyPr>
            <a:normAutofit lnSpcReduction="10000"/>
          </a:bodyPr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9287E70-AC0E-401B-85FB-49705D16AC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56" y="1953489"/>
            <a:ext cx="10335488" cy="37130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0068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5F00CA-2E8E-4B2D-A908-E43E86557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7" y="554182"/>
            <a:ext cx="11152909" cy="5763491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/>
            </a:pPr>
            <a:r>
              <a:rPr lang="es-GT" sz="4000" dirty="0"/>
              <a:t>Rebeca toma una valerosa decisión.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600" dirty="0"/>
              <a:t>El criado le dio a Rebeca unos regalos como muestra de gratitud por su hospitalidad, V.22-56.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600" dirty="0"/>
              <a:t>Labán consultó con su hija Rebeca y dejó que ella decidiera si quería ir, ella aceptó salir de inmediato, V.57-58. 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600" dirty="0"/>
              <a:t>La familia pronunció una bendición sobre Rebeca futura esposa de Isaac, V.59-61. “Hoy es el pueblo de Israel”.</a:t>
            </a:r>
          </a:p>
        </p:txBody>
      </p:sp>
    </p:spTree>
    <p:extLst>
      <p:ext uri="{BB962C8B-B14F-4D97-AF65-F5344CB8AC3E}">
        <p14:creationId xmlns:p14="http://schemas.microsoft.com/office/powerpoint/2010/main" val="160666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5F00CA-2E8E-4B2D-A908-E43E86557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7" y="554182"/>
            <a:ext cx="11152909" cy="5763491"/>
          </a:xfrm>
        </p:spPr>
        <p:txBody>
          <a:bodyPr anchor="ctr">
            <a:noAutofit/>
          </a:bodyPr>
          <a:lstStyle/>
          <a:p>
            <a:pPr marL="539750" indent="-539750" algn="just">
              <a:buFont typeface="+mj-lt"/>
              <a:buAutoNum type="alphaUcPeriod" startAt="2"/>
            </a:pPr>
            <a:r>
              <a:rPr lang="es-GT" sz="3800" dirty="0"/>
              <a:t>Rebeca es recompensada por su fe.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600" dirty="0"/>
              <a:t>Isaac estaba meditando u orando, V.62-63.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600" dirty="0"/>
              <a:t>Rebeca al notar que Isaac se acercaba preguntó quién era él.V.64-65.</a:t>
            </a:r>
          </a:p>
          <a:p>
            <a:pPr marL="1454150" lvl="2" indent="-539750" algn="just">
              <a:buFont typeface="+mj-lt"/>
              <a:buAutoNum type="alphaLcParenR"/>
            </a:pPr>
            <a:r>
              <a:rPr lang="es-GT" sz="3400" dirty="0"/>
              <a:t>Ella supo que era su futuro esposo.</a:t>
            </a:r>
          </a:p>
          <a:p>
            <a:pPr marL="1454150" lvl="2" indent="-539750" algn="just">
              <a:buFont typeface="+mj-lt"/>
              <a:buAutoNum type="alphaLcParenR"/>
            </a:pPr>
            <a:r>
              <a:rPr lang="es-GT" sz="3400" dirty="0"/>
              <a:t>Ella se desmontó y se cubrió con su velo de bodas.</a:t>
            </a:r>
          </a:p>
          <a:p>
            <a:pPr marL="1454150" lvl="2" indent="-539750" algn="just">
              <a:buFont typeface="+mj-lt"/>
              <a:buAutoNum type="alphaLcParenR"/>
            </a:pPr>
            <a:r>
              <a:rPr lang="es-GT" sz="3400" dirty="0"/>
              <a:t>Ella con esto mostró una actitud de respeto, modestia, y decoro.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600" dirty="0"/>
              <a:t>Isaac se encuentra con Rebeca, V. 66-67.</a:t>
            </a:r>
          </a:p>
          <a:p>
            <a:pPr marL="1454150" lvl="2" indent="-539750" algn="just">
              <a:buFont typeface="+mj-lt"/>
              <a:buAutoNum type="alphaLcParenR"/>
            </a:pPr>
            <a:r>
              <a:rPr lang="es-GT" sz="3400" dirty="0"/>
              <a:t>El la llevó a la tienda de Sara su madre. “Esto mostró respeto y honra”.</a:t>
            </a:r>
          </a:p>
          <a:p>
            <a:pPr marL="1454150" lvl="2" indent="-539750" algn="just">
              <a:buFont typeface="+mj-lt"/>
              <a:buAutoNum type="alphaLcParenR"/>
            </a:pPr>
            <a:r>
              <a:rPr lang="es-GT" sz="3400" dirty="0"/>
              <a:t>El se casó con Rebeca, y le fue de gran consuelo.</a:t>
            </a:r>
          </a:p>
        </p:txBody>
      </p:sp>
    </p:spTree>
    <p:extLst>
      <p:ext uri="{BB962C8B-B14F-4D97-AF65-F5344CB8AC3E}">
        <p14:creationId xmlns:p14="http://schemas.microsoft.com/office/powerpoint/2010/main" val="74183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5F00CA-2E8E-4B2D-A908-E43E86557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7" y="554182"/>
            <a:ext cx="11152909" cy="5763491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 startAt="3"/>
            </a:pPr>
            <a:r>
              <a:rPr lang="es-GT" sz="4000" dirty="0"/>
              <a:t>Hoy en día los cristianos manifestamos nuestra fe al obedecer a Dios, las hazañas de grandes hombres y mujeres de la Biblia deben inspirarnos a creer en Dios y a andar en obediencia a su voluntad.</a:t>
            </a:r>
            <a:endParaRPr lang="es-GT" sz="3200" dirty="0"/>
          </a:p>
        </p:txBody>
      </p:sp>
    </p:spTree>
    <p:extLst>
      <p:ext uri="{BB962C8B-B14F-4D97-AF65-F5344CB8AC3E}">
        <p14:creationId xmlns:p14="http://schemas.microsoft.com/office/powerpoint/2010/main" val="4178316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4CAB55-05D2-4F7C-9FBB-FBCC8AEDD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327" y="545240"/>
            <a:ext cx="11139055" cy="1061893"/>
          </a:xfrm>
        </p:spPr>
        <p:txBody>
          <a:bodyPr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DISCIPULADO Y MINISTERIO EN ACCIÓN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526661-C090-451F-BA41-206B2DD91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7" y="1870373"/>
            <a:ext cx="11139055" cy="4738255"/>
          </a:xfrm>
        </p:spPr>
        <p:txBody>
          <a:bodyPr anchor="ctr">
            <a:noAutofit/>
          </a:bodyPr>
          <a:lstStyle/>
          <a:p>
            <a:pPr algn="just"/>
            <a:r>
              <a:rPr lang="es-GT" sz="3600" dirty="0"/>
              <a:t>Definición de fe: “Es, pues, la fe la certeza de lo que se espera, la convicción de lo que no se ve”, Hebreos 11:1.</a:t>
            </a:r>
          </a:p>
          <a:p>
            <a:pPr algn="just"/>
            <a:r>
              <a:rPr lang="es-GT" sz="3600" dirty="0"/>
              <a:t>Al reflexionar acerca de esta lección nos ayuda: a subir nuestro nivel de confianza en Dios, a orar con confianza a Dios, a poner nuestra fe en acción como Rebeca; a dar pasos de fe con frecuencia.</a:t>
            </a:r>
          </a:p>
          <a:p>
            <a:pPr algn="just"/>
            <a:r>
              <a:rPr lang="es-GT" sz="3600" dirty="0"/>
              <a:t>Anime a otros a esperar grandes cosas de Dios cuando le busquen en oración, a tomar la decisión de confiarle su futuro a Dios pase lo que pase.</a:t>
            </a:r>
          </a:p>
        </p:txBody>
      </p:sp>
    </p:spTree>
    <p:extLst>
      <p:ext uri="{BB962C8B-B14F-4D97-AF65-F5344CB8AC3E}">
        <p14:creationId xmlns:p14="http://schemas.microsoft.com/office/powerpoint/2010/main" val="618633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B2DD3846-D82E-4113-87CC-34EBA2FE92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88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2E31D1F-C729-4B09-B58F-8AA49F4AA5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782396"/>
            <a:ext cx="5157787" cy="823912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dirty="0"/>
              <a:t>VERDAD CENTRAL: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B37CB85-76D9-44A6-ADE6-DC1CD8EFFD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6" y="1617608"/>
            <a:ext cx="5157787" cy="468621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GT" sz="4000" dirty="0"/>
              <a:t>“Los cristianos debemos vivir en consonancia con nuestra fe en Cristo”.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FE8F5E9A-7D1A-489B-B0DE-B79F1E1D4D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58345" y="739098"/>
            <a:ext cx="5183188" cy="823912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dirty="0"/>
              <a:t>VERSÍCULO CLAVE: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976D4BD0-41AA-44B2-A48C-E1323ECA49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617608"/>
            <a:ext cx="5183188" cy="468621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s-GT" sz="3600" dirty="0"/>
              <a:t>“Y me incliné y adoré a Jehová, y bendije a Jehová Dios de mi señor Abraham, que me había guiado por camino de verdad para tomar la hija del hermano de mi señor para su hijo”, Génesis24:48.</a:t>
            </a:r>
          </a:p>
        </p:txBody>
      </p:sp>
    </p:spTree>
    <p:extLst>
      <p:ext uri="{BB962C8B-B14F-4D97-AF65-F5344CB8AC3E}">
        <p14:creationId xmlns:p14="http://schemas.microsoft.com/office/powerpoint/2010/main" val="14610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8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E93DC7-FE7B-4BCB-BAC6-650D66B64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GT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C1726E-4BB4-48FA-99DF-FF2A186D7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582" y="1825625"/>
            <a:ext cx="10820400" cy="4351338"/>
          </a:xfrm>
        </p:spPr>
        <p:txBody>
          <a:bodyPr anchor="ctr">
            <a:noAutofit/>
          </a:bodyPr>
          <a:lstStyle/>
          <a:p>
            <a:pPr algn="just"/>
            <a:r>
              <a:rPr lang="es-GT" sz="3800" dirty="0"/>
              <a:t>A Rebeca le podríamos llamar “la novia llena de fe” porque con sus acciones mostró tener una fe firme y dan testimonio de su entrega a Dios.</a:t>
            </a:r>
          </a:p>
          <a:p>
            <a:pPr algn="just"/>
            <a:r>
              <a:rPr lang="es-GT" sz="3800" dirty="0"/>
              <a:t>Rebeca fue una novia digna de Israel, el heredero de las promesas que Dios hizo a Abraham.</a:t>
            </a:r>
          </a:p>
          <a:p>
            <a:pPr algn="just"/>
            <a:r>
              <a:rPr lang="es-GT" sz="3800" dirty="0"/>
              <a:t>Su historia de fe nos anima a pensar con mayor profundidad en nuestra propia historia. </a:t>
            </a:r>
          </a:p>
          <a:p>
            <a:pPr algn="just"/>
            <a:r>
              <a:rPr lang="es-GT" sz="3800" dirty="0"/>
              <a:t>Aspectos de la lección de hoy.</a:t>
            </a:r>
          </a:p>
        </p:txBody>
      </p:sp>
    </p:spTree>
    <p:extLst>
      <p:ext uri="{BB962C8B-B14F-4D97-AF65-F5344CB8AC3E}">
        <p14:creationId xmlns:p14="http://schemas.microsoft.com/office/powerpoint/2010/main" val="422271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32A330B6-C487-49DF-8A22-C9BA6E29F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618" y="346363"/>
            <a:ext cx="11166764" cy="1607127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EL JURAMENTO DE UN SIERVO </a:t>
            </a:r>
            <a:r>
              <a:rPr lang="es-GT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s-GT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GT" sz="4000" dirty="0"/>
              <a:t>(Génesis 24:1-11)</a:t>
            </a:r>
          </a:p>
        </p:txBody>
      </p:sp>
      <p:sp>
        <p:nvSpPr>
          <p:cNvPr id="12" name="Marcador de texto 11">
            <a:extLst>
              <a:ext uri="{FF2B5EF4-FFF2-40B4-BE49-F238E27FC236}">
                <a16:creationId xmlns:a16="http://schemas.microsoft.com/office/drawing/2014/main" id="{075BBA41-DF2A-4F98-8523-B0C0457E93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89763" y="5782685"/>
            <a:ext cx="2812474" cy="853642"/>
          </a:xfrm>
          <a:prstGeom prst="roundRect">
            <a:avLst/>
          </a:prstGeom>
          <a:solidFill>
            <a:srgbClr val="10CBA0"/>
          </a:solidFill>
        </p:spPr>
        <p:txBody>
          <a:bodyPr>
            <a:normAutofit lnSpcReduction="10000"/>
          </a:bodyPr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2B6EAB52-2B1B-4A28-9898-EF621F988F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964" y="1953489"/>
            <a:ext cx="10307781" cy="37130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916794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5F00CA-2E8E-4B2D-A908-E43E86557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7" y="554182"/>
            <a:ext cx="11152909" cy="6040582"/>
          </a:xfrm>
        </p:spPr>
        <p:txBody>
          <a:bodyPr anchor="ctr">
            <a:normAutofit fontScale="77500" lnSpcReduction="20000"/>
          </a:bodyPr>
          <a:lstStyle/>
          <a:p>
            <a:pPr marL="539750" indent="-539750" algn="just">
              <a:buFont typeface="+mj-lt"/>
              <a:buAutoNum type="alphaUcPeriod"/>
            </a:pPr>
            <a:r>
              <a:rPr lang="es-GT" sz="4900" dirty="0"/>
              <a:t>Abraham envía a su siervo para buscar esposa para su hijo Isaac, V.1-6.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4600" dirty="0"/>
              <a:t>En el tiempo de Abraham, los padres eran responsables de buscar al esposo o esposa para sus hijos.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4600" dirty="0"/>
              <a:t>Abraham le encarga este trabajo a un siervo suyo de mayor edad y de experiencia. “Probablemente Eliezer de sesenta años”, Génesis 15.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4600" dirty="0"/>
              <a:t>Los criterios de Abraham para buscar la futura esposa para su hijo: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4400" dirty="0"/>
              <a:t>No debía ser una mujer de los cananeos.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4400" dirty="0"/>
              <a:t>Tenía que ser una esposa de la parentela de Abraham.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4400" dirty="0"/>
              <a:t>Tenía que estar dispuesta a dejar a su familia, para venir a Canaán.</a:t>
            </a:r>
          </a:p>
        </p:txBody>
      </p:sp>
    </p:spTree>
    <p:extLst>
      <p:ext uri="{BB962C8B-B14F-4D97-AF65-F5344CB8AC3E}">
        <p14:creationId xmlns:p14="http://schemas.microsoft.com/office/powerpoint/2010/main" val="334953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5F00CA-2E8E-4B2D-A908-E43E86557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7" y="554182"/>
            <a:ext cx="11152909" cy="5763491"/>
          </a:xfrm>
        </p:spPr>
        <p:txBody>
          <a:bodyPr anchor="ctr">
            <a:normAutofit lnSpcReduction="10000"/>
          </a:bodyPr>
          <a:lstStyle/>
          <a:p>
            <a:pPr marL="539750" indent="-539750" algn="just">
              <a:buFont typeface="+mj-lt"/>
              <a:buAutoNum type="alphaUcPeriod" startAt="2"/>
            </a:pPr>
            <a:r>
              <a:rPr lang="es-GT" sz="3800" dirty="0"/>
              <a:t>Abraham confía que Dios enviará su ángel delante de su siervo para guiarlo en el camino y ayudarlo a escoger la mejor esposa para Isaac, V.7-11.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600" dirty="0"/>
              <a:t>Si la mujer se negaba a volver con el criado, él quedaría libre de su juramento.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600" dirty="0"/>
              <a:t>El criado llegó al atardecer a Mesopotamia donde Abraham vivió. </a:t>
            </a:r>
          </a:p>
          <a:p>
            <a:pPr marL="539750" indent="-539750" algn="just">
              <a:buFont typeface="+mj-lt"/>
              <a:buAutoNum type="alphaUcPeriod" startAt="2"/>
            </a:pPr>
            <a:r>
              <a:rPr lang="es-GT" sz="3800" dirty="0"/>
              <a:t>Hay que tener la seguridad de que Dios le dará el conyugue adecuado a nuestros hijos o hijas, se debe tener confianza en las promesas de Dios y no hacer concesiones en cuanto a lo que es correcto y cierto.</a:t>
            </a:r>
          </a:p>
        </p:txBody>
      </p:sp>
    </p:spTree>
    <p:extLst>
      <p:ext uri="{BB962C8B-B14F-4D97-AF65-F5344CB8AC3E}">
        <p14:creationId xmlns:p14="http://schemas.microsoft.com/office/powerpoint/2010/main" val="152280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B002E123-F9F0-425F-B08F-6EA88117CF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56" y="1953489"/>
            <a:ext cx="10307780" cy="37130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Título 9">
            <a:extLst>
              <a:ext uri="{FF2B5EF4-FFF2-40B4-BE49-F238E27FC236}">
                <a16:creationId xmlns:a16="http://schemas.microsoft.com/office/drawing/2014/main" id="{32A330B6-C487-49DF-8A22-C9BA6E29F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618" y="346364"/>
            <a:ext cx="11166764" cy="1011381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 FE DEL SIERVO </a:t>
            </a:r>
            <a:r>
              <a:rPr lang="es-GT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s-GT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GT" sz="4000" dirty="0"/>
              <a:t>(Génesis 24:12-21)</a:t>
            </a:r>
          </a:p>
        </p:txBody>
      </p:sp>
      <p:sp>
        <p:nvSpPr>
          <p:cNvPr id="12" name="Marcador de texto 11">
            <a:extLst>
              <a:ext uri="{FF2B5EF4-FFF2-40B4-BE49-F238E27FC236}">
                <a16:creationId xmlns:a16="http://schemas.microsoft.com/office/drawing/2014/main" id="{075BBA41-DF2A-4F98-8523-B0C0457E93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89763" y="5782685"/>
            <a:ext cx="2812474" cy="853642"/>
          </a:xfrm>
          <a:prstGeom prst="roundRect">
            <a:avLst/>
          </a:prstGeom>
          <a:solidFill>
            <a:srgbClr val="10CBA0"/>
          </a:solidFill>
        </p:spPr>
        <p:txBody>
          <a:bodyPr>
            <a:normAutofit lnSpcReduction="10000"/>
          </a:bodyPr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56368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5F00CA-2E8E-4B2D-A908-E43E86557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7" y="554182"/>
            <a:ext cx="11152909" cy="5763491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/>
            </a:pPr>
            <a:r>
              <a:rPr lang="es-GT" sz="3800" dirty="0"/>
              <a:t>El criado en cuanto llegó al pozo, oró a Dios, V. 12-14.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600" dirty="0"/>
              <a:t>Detalles de esta oración:</a:t>
            </a:r>
          </a:p>
          <a:p>
            <a:pPr marL="1454150" lvl="2" indent="-539750" algn="just">
              <a:buFont typeface="+mj-lt"/>
              <a:buAutoNum type="alphaLcParenR"/>
            </a:pPr>
            <a:r>
              <a:rPr lang="es-GT" sz="3400" dirty="0"/>
              <a:t>El reconocía al Señor como el Dios de Abraham.</a:t>
            </a:r>
          </a:p>
          <a:p>
            <a:pPr marL="1454150" lvl="2" indent="-539750" algn="just">
              <a:buFont typeface="+mj-lt"/>
              <a:buAutoNum type="alphaLcParenR"/>
            </a:pPr>
            <a:r>
              <a:rPr lang="es-GT" sz="3400" dirty="0"/>
              <a:t>Pidió al Señor que lo guiara.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600" dirty="0"/>
              <a:t>Dos condiciones establecidas en esta oración:</a:t>
            </a:r>
          </a:p>
          <a:p>
            <a:pPr marL="1454150" lvl="2" indent="-539750" algn="just">
              <a:buFont typeface="+mj-lt"/>
              <a:buAutoNum type="alphaLcParenR"/>
            </a:pPr>
            <a:r>
              <a:rPr lang="es-GT" sz="3400" dirty="0"/>
              <a:t>Que la doncella les ofreciera agua.</a:t>
            </a:r>
          </a:p>
          <a:p>
            <a:pPr marL="1454150" lvl="2" indent="-539750" algn="just">
              <a:buFont typeface="+mj-lt"/>
              <a:buAutoNum type="alphaLcParenR"/>
            </a:pPr>
            <a:r>
              <a:rPr lang="es-GT" sz="3400" dirty="0"/>
              <a:t>Que la doncella ofreciera agua para los camellos espontáneamente.</a:t>
            </a:r>
          </a:p>
        </p:txBody>
      </p:sp>
    </p:spTree>
    <p:extLst>
      <p:ext uri="{BB962C8B-B14F-4D97-AF65-F5344CB8AC3E}">
        <p14:creationId xmlns:p14="http://schemas.microsoft.com/office/powerpoint/2010/main" val="3672787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5F00CA-2E8E-4B2D-A908-E43E86557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7" y="554182"/>
            <a:ext cx="11152909" cy="5763491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 startAt="2"/>
            </a:pPr>
            <a:r>
              <a:rPr lang="es-GT" sz="3800" dirty="0"/>
              <a:t>Dios responde a la oración del criado, V.15-21.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600" dirty="0"/>
              <a:t>Rebeca llegó con un cántaro al hombro:</a:t>
            </a:r>
          </a:p>
          <a:p>
            <a:pPr marL="1454150" lvl="2" indent="-539750" algn="just">
              <a:buFont typeface="+mj-lt"/>
              <a:buAutoNum type="alphaLcParenR"/>
            </a:pPr>
            <a:r>
              <a:rPr lang="es-GT" sz="3400" dirty="0"/>
              <a:t>Ella era descendiente de Abraham.</a:t>
            </a:r>
          </a:p>
          <a:p>
            <a:pPr marL="1454150" lvl="2" indent="-539750" algn="just">
              <a:buFont typeface="+mj-lt"/>
              <a:buAutoNum type="alphaLcParenR"/>
            </a:pPr>
            <a:r>
              <a:rPr lang="es-GT" sz="3400" dirty="0"/>
              <a:t>Ella era una joven muy hermosa y moralmente pura.</a:t>
            </a:r>
          </a:p>
          <a:p>
            <a:pPr marL="996950" lvl="1" indent="-539750" algn="just">
              <a:buFont typeface="+mj-lt"/>
              <a:buAutoNum type="arabicParenR"/>
            </a:pPr>
            <a:r>
              <a:rPr lang="es-GT" sz="3600" dirty="0"/>
              <a:t>El criado se apresura a encontrarse con Rebeca</a:t>
            </a:r>
          </a:p>
          <a:p>
            <a:pPr marL="1454150" lvl="2" indent="-539750" algn="just">
              <a:buFont typeface="+mj-lt"/>
              <a:buAutoNum type="alphaLcParenR"/>
            </a:pPr>
            <a:r>
              <a:rPr lang="es-GT" sz="3400" dirty="0"/>
              <a:t>Le pidió a Rebeca que le diera agua.</a:t>
            </a:r>
          </a:p>
          <a:p>
            <a:pPr marL="1454150" lvl="2" indent="-539750" algn="just">
              <a:buFont typeface="+mj-lt"/>
              <a:buAutoNum type="alphaLcParenR"/>
            </a:pPr>
            <a:r>
              <a:rPr lang="es-GT" sz="3400" dirty="0"/>
              <a:t>Observó a Rebeca en silencio mientras les daba agua a los camellos.</a:t>
            </a:r>
          </a:p>
          <a:p>
            <a:pPr marL="1454150" lvl="2" indent="-539750" algn="just">
              <a:buFont typeface="+mj-lt"/>
              <a:buAutoNum type="alphaLcParenR"/>
            </a:pPr>
            <a:r>
              <a:rPr lang="es-GT" sz="3400" dirty="0"/>
              <a:t>Se aseguró que Rebeca era la mujer elegida por Dios para Isaac.</a:t>
            </a:r>
          </a:p>
        </p:txBody>
      </p:sp>
    </p:spTree>
    <p:extLst>
      <p:ext uri="{BB962C8B-B14F-4D97-AF65-F5344CB8AC3E}">
        <p14:creationId xmlns:p14="http://schemas.microsoft.com/office/powerpoint/2010/main" val="50149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858</Words>
  <Application>Microsoft Office PowerPoint</Application>
  <PresentationFormat>Panorámica</PresentationFormat>
  <Paragraphs>61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de Office</vt:lpstr>
      <vt:lpstr>REBECA, DESPOSADA POR LA FE.</vt:lpstr>
      <vt:lpstr>Presentación de PowerPoint</vt:lpstr>
      <vt:lpstr>INTRODUCCIÓN</vt:lpstr>
      <vt:lpstr>EL JURAMENTO DE UN SIERVO  (Génesis 24:1-11)</vt:lpstr>
      <vt:lpstr>Presentación de PowerPoint</vt:lpstr>
      <vt:lpstr>Presentación de PowerPoint</vt:lpstr>
      <vt:lpstr>LA FE DEL SIERVO  (Génesis 24:12-21)</vt:lpstr>
      <vt:lpstr>Presentación de PowerPoint</vt:lpstr>
      <vt:lpstr>Presentación de PowerPoint</vt:lpstr>
      <vt:lpstr>Presentación de PowerPoint</vt:lpstr>
      <vt:lpstr>REBECA MANIFIESTA SU FE  (Génesis 24:57-67)</vt:lpstr>
      <vt:lpstr>Presentación de PowerPoint</vt:lpstr>
      <vt:lpstr>Presentación de PowerPoint</vt:lpstr>
      <vt:lpstr>Presentación de PowerPoint</vt:lpstr>
      <vt:lpstr>DISCIPULADO Y MINISTERIO EN ACCIÓN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JOSÍAS, EL REFORMADOR</dc:title>
  <dc:creator>Alfonso Gaitán</dc:creator>
  <cp:lastModifiedBy>El Chiko de Rojo</cp:lastModifiedBy>
  <cp:revision>189</cp:revision>
  <dcterms:created xsi:type="dcterms:W3CDTF">2018-01-17T23:38:15Z</dcterms:created>
  <dcterms:modified xsi:type="dcterms:W3CDTF">2019-03-04T15:13:09Z</dcterms:modified>
</cp:coreProperties>
</file>