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2" r:id="rId6"/>
    <p:sldId id="273" r:id="rId7"/>
    <p:sldId id="277" r:id="rId8"/>
    <p:sldId id="279" r:id="rId9"/>
    <p:sldId id="274" r:id="rId10"/>
    <p:sldId id="265" r:id="rId11"/>
    <p:sldId id="278" r:id="rId12"/>
    <p:sldId id="280" r:id="rId13"/>
    <p:sldId id="267" r:id="rId14"/>
    <p:sldId id="268" r:id="rId15"/>
    <p:sldId id="276" r:id="rId16"/>
    <p:sldId id="269" r:id="rId17"/>
    <p:sldId id="270" r:id="rId18"/>
    <p:sldId id="275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3232"/>
    <a:srgbClr val="B64C3A"/>
    <a:srgbClr val="FFFFFF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0718" autoAdjust="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02C36-C18E-4DA7-B303-F156DD67CB4C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5F51-FC8D-4C68-92C3-83E882EAD57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2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6000" t="-8000" r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24/02/2019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617750"/>
            <a:ext cx="5056094" cy="3231147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DA VISTA A LOS </a:t>
            </a:r>
            <a:r>
              <a:rPr lang="es-GT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CIEGOS</a:t>
            </a:r>
            <a:endParaRPr lang="es-G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519" y="153945"/>
            <a:ext cx="5876364" cy="654269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1329"/>
            <a:ext cx="11166763" cy="5768789"/>
          </a:xfrm>
        </p:spPr>
        <p:txBody>
          <a:bodyPr anchor="ctr">
            <a:noAutofit/>
          </a:bodyPr>
          <a:lstStyle/>
          <a:p>
            <a:pPr marL="623888" lvl="2" indent="-536575" algn="just">
              <a:buFont typeface="+mj-lt"/>
              <a:buAutoNum type="alphaUcPeriod" startAt="2"/>
            </a:pPr>
            <a:r>
              <a:rPr lang="es-GT" sz="3800" dirty="0"/>
              <a:t>Jesús pidió que llevaran a Bartimeo hasta su presencia. V.49-52.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/>
              <a:t>Bartimeo respondió con entusiasmo al llamado de Jesús. “Se quitó la capa”, muchos deben quitarse la capa del vicio, el adulterio, religiosidad y otros.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/>
              <a:t>Bartimeo expuso su necesidad ante la pregunta de Jesús, “recobrar la vista”.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/>
              <a:t>Bartimeo fue sano y salvo, “Tu fe te ha salvado”.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/>
              <a:t>Bartimeo se convirtió en un seguidor de Jesús.</a:t>
            </a:r>
          </a:p>
          <a:p>
            <a:pPr marL="1074738" lvl="3" indent="-450850" algn="just">
              <a:buFont typeface="+mj-lt"/>
              <a:buAutoNum type="arabicParenR"/>
            </a:pPr>
            <a:r>
              <a:rPr lang="es-GT" sz="3600" dirty="0"/>
              <a:t>Bartimeo se regocijó en el Señor, Lucas 18:43.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EAD25F-A4CE-4FE6-BA35-01B2F91D5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435" y="551328"/>
            <a:ext cx="11161059" cy="5768789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Este milagro nos recuerda que hay personas física y espiritualmente ciegas, Jesús vino a traer vista y ofrecer misericordia, esta es la misión que Cristo nos a encomendado. </a:t>
            </a:r>
          </a:p>
        </p:txBody>
      </p:sp>
    </p:spTree>
    <p:extLst>
      <p:ext uri="{BB962C8B-B14F-4D97-AF65-F5344CB8AC3E}">
        <p14:creationId xmlns:p14="http://schemas.microsoft.com/office/powerpoint/2010/main" val="65727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929" y="215151"/>
            <a:ext cx="5405718" cy="4787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63236" y="1160529"/>
            <a:ext cx="5832764" cy="4242740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VE A UN CIEGO</a:t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9:1-11.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641696" y="5124569"/>
            <a:ext cx="1112183" cy="953502"/>
          </a:xfrm>
          <a:prstGeom prst="ellipse">
            <a:avLst/>
          </a:prstGeom>
          <a:solidFill>
            <a:srgbClr val="B64C3A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3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0252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551329"/>
            <a:ext cx="11166764" cy="5755341"/>
          </a:xfrm>
        </p:spPr>
        <p:txBody>
          <a:bodyPr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800" dirty="0"/>
              <a:t>Jesús al salir del templo, encuentra a un ciego que estaba pidiendo limosna, V.1-5.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Los discípulos hacen una pregunta a Jesús de orden teológico: “Rabí, ¿Quién pecó, éste o sus padres, para que haya nacido ciego?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Jesús les responde: “Que ni el hombre ni sus padres habían pecado, sino para que el poder de Dios se manifestara”.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Jesús amplió su enfoque y aprovecha la oportunidad para hablar de su misión con una sensación de urgencia, V.4-5.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564776"/>
            <a:ext cx="11196510" cy="5741896"/>
          </a:xfrm>
        </p:spPr>
        <p:txBody>
          <a:bodyPr anchor="ctr">
            <a:noAutofit/>
          </a:bodyPr>
          <a:lstStyle/>
          <a:p>
            <a:pPr marL="536575" lvl="1" indent="-536575" algn="just">
              <a:buFont typeface="+mj-lt"/>
              <a:buAutoNum type="alphaUcPeriod" startAt="2"/>
            </a:pPr>
            <a:r>
              <a:rPr lang="es-GT" sz="3800" dirty="0"/>
              <a:t>Jesús utilizó uno de los métodos inusuales para realizar el milagro, V.6-11. 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/>
              <a:t>Jesús usó su saliva y lodo para untarlo en los ojos del ciego.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/>
              <a:t>Jesús usó su saliva en tres ocasiones para hacer milagros, V.6. Marcos 7:32,33; 8:23.</a:t>
            </a:r>
          </a:p>
          <a:p>
            <a:pPr marL="971550" lvl="2" indent="-514350" algn="just">
              <a:buFont typeface="+mj-lt"/>
              <a:buAutoNum type="arabicParenR"/>
            </a:pPr>
            <a:r>
              <a:rPr lang="es-GT" sz="3600" dirty="0"/>
              <a:t>Jesús le ordenó al ciego que fuera y se lavara en el estanque de Siloé.</a:t>
            </a:r>
          </a:p>
          <a:p>
            <a:pPr marL="1428750" lvl="3" indent="-514350" algn="just">
              <a:buFont typeface="+mj-lt"/>
              <a:buAutoNum type="alphaLcParenR"/>
            </a:pPr>
            <a:r>
              <a:rPr lang="es-GT" sz="3400" dirty="0"/>
              <a:t>El obedeció y regresó viendo.</a:t>
            </a:r>
          </a:p>
          <a:p>
            <a:pPr marL="1428750" lvl="3" indent="-514350" algn="just">
              <a:buFont typeface="+mj-lt"/>
              <a:buAutoNum type="alphaLcParenR"/>
            </a:pPr>
            <a:r>
              <a:rPr lang="es-GT" sz="3400" dirty="0"/>
              <a:t>La gente se asombró por este milagro.</a:t>
            </a:r>
          </a:p>
          <a:p>
            <a:pPr marL="1428750" lvl="3" indent="-514350" algn="just">
              <a:buFont typeface="+mj-lt"/>
              <a:buAutoNum type="alphaLcParenR"/>
            </a:pPr>
            <a:r>
              <a:rPr lang="es-GT" sz="3400" dirty="0"/>
              <a:t>El confirmó que Jesús lo había sanado, V.10-11.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329" y="551329"/>
            <a:ext cx="11147612" cy="5755342"/>
          </a:xfrm>
        </p:spPr>
        <p:txBody>
          <a:bodyPr anchor="ctr">
            <a:normAutofit/>
          </a:bodyPr>
          <a:lstStyle/>
          <a:p>
            <a:pPr marL="514350" lvl="1" indent="-514350" algn="just">
              <a:buFont typeface="+mj-lt"/>
              <a:buAutoNum type="alphaUcPeriod" startAt="3"/>
            </a:pPr>
            <a:r>
              <a:rPr lang="es-GT" sz="4000" dirty="0"/>
              <a:t>Este milagro nos motiva a expresar su gozo, gratitud y asombro ante todo lo que Dios ha hecho por usted, hay que regocijarnos en su misericordia y su provisión. </a:t>
            </a:r>
          </a:p>
        </p:txBody>
      </p:sp>
    </p:spTree>
    <p:extLst>
      <p:ext uri="{BB962C8B-B14F-4D97-AF65-F5344CB8AC3E}">
        <p14:creationId xmlns:p14="http://schemas.microsoft.com/office/powerpoint/2010/main" val="311314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parallelogram">
            <a:avLst>
              <a:gd name="adj" fmla="val 75990"/>
            </a:avLst>
          </a:prstGeom>
          <a:solidFill>
            <a:srgbClr val="9F323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741895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s-GT" sz="4000" dirty="0"/>
              <a:t>Las verdades de esta lección y de las anteriores, son poderosas, porque reflejan sucesos reales. </a:t>
            </a:r>
          </a:p>
          <a:p>
            <a:pPr algn="just"/>
            <a:r>
              <a:rPr lang="es-GT" sz="4000" dirty="0"/>
              <a:t>Los milagros de Jesús hablan de su identidad como Salvador. </a:t>
            </a:r>
          </a:p>
          <a:p>
            <a:pPr algn="just"/>
            <a:r>
              <a:rPr lang="es-GT" sz="4000" dirty="0"/>
              <a:t>Ante esto debemos reaccionar de una manera activa orar constantemente para recibir su milagro y por otros que necesitan experimentar su gracia. </a:t>
            </a:r>
          </a:p>
          <a:p>
            <a:pPr algn="just"/>
            <a:r>
              <a:rPr lang="es-GT" sz="4000" dirty="0"/>
              <a:t>Se sugiere anotar en un papel las peticiones y orar por ellas</a:t>
            </a:r>
            <a:r>
              <a:rPr lang="es-GT" sz="4000" dirty="0" smtClean="0"/>
              <a:t>.</a:t>
            </a:r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8088"/>
            <a:ext cx="11739282" cy="65151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  <p:extLst>
      <p:ext uri="{BB962C8B-B14F-4D97-AF65-F5344CB8AC3E}">
        <p14:creationId xmlns:p14="http://schemas.microsoft.com/office/powerpoint/2010/main" val="104734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36645"/>
            <a:ext cx="10515600" cy="1771044"/>
          </a:xfrm>
        </p:spPr>
        <p:txBody>
          <a:bodyPr>
            <a:noAutofit/>
          </a:bodyPr>
          <a:lstStyle/>
          <a:p>
            <a:pPr algn="just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</a:t>
            </a:r>
            <a:r>
              <a:rPr lang="es-GT" sz="4000" dirty="0"/>
              <a:t>“Jesús puede sanar la ceguera física y la ceguera espiritual”.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553463"/>
            <a:ext cx="10515600" cy="19077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VERSICULO CLAVE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es-GT" sz="4000" dirty="0">
                <a:latin typeface="+mj-lt"/>
              </a:rPr>
              <a:t>“Y Jesús le dijo: Vete, tu fe te ha salvado. Y en seguida recobró la vista, y seguía a Jesús en el camino”, Marcos 10:52.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3F7E950-B60B-4264-A53E-D224E73DF066}"/>
              </a:ext>
            </a:extLst>
          </p:cNvPr>
          <p:cNvSpPr/>
          <p:nvPr/>
        </p:nvSpPr>
        <p:spPr>
          <a:xfrm>
            <a:off x="838199" y="4560535"/>
            <a:ext cx="105155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pt-BR" sz="4000" dirty="0">
                <a:latin typeface="+mj-lt"/>
              </a:rPr>
              <a:t>Marcos 8:22-26; 10:46-52; Juan 9:1-11. </a:t>
            </a:r>
            <a:endParaRPr lang="es-GT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7000" b="1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799" y="1825625"/>
            <a:ext cx="10838329" cy="4351338"/>
          </a:xfrm>
        </p:spPr>
        <p:txBody>
          <a:bodyPr>
            <a:noAutofit/>
          </a:bodyPr>
          <a:lstStyle/>
          <a:p>
            <a:pPr marL="360363" indent="-360363" algn="just"/>
            <a:r>
              <a:rPr lang="es-GT" sz="3600" dirty="0"/>
              <a:t>¿Cómo seria la vida para usted si fuera ciego?</a:t>
            </a:r>
          </a:p>
          <a:p>
            <a:pPr marL="360363" indent="-360363" algn="just"/>
            <a:r>
              <a:rPr lang="es-GT" sz="3600" dirty="0"/>
              <a:t>En los tiempos bíblicos la ceguera tenía graves consecuencias, se sufría de pobreza extrema por eso la ley ordenaba proveer para ellos, y se consideraba como un castigo por el pecado, Éxodo 34:7. </a:t>
            </a:r>
          </a:p>
          <a:p>
            <a:pPr marL="360363" indent="-360363" algn="just"/>
            <a:r>
              <a:rPr lang="es-GT" sz="3600" dirty="0"/>
              <a:t>Por ese motivo los milagros de Jesús tenían una gran importancia y confirmaban quien es Jesús y su misión en la tierra</a:t>
            </a:r>
            <a:r>
              <a:rPr lang="es-GT" sz="3600" dirty="0" smtClean="0"/>
              <a:t>.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63236" y="1160529"/>
            <a:ext cx="5832764" cy="4242740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LLEVAN A UN CIEGO ANTE </a:t>
            </a:r>
            <a:r>
              <a:rPr lang="es-GT" sz="7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</a:t>
            </a:r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8:22-26. 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641696" y="5124569"/>
            <a:ext cx="1112183" cy="953502"/>
          </a:xfrm>
          <a:prstGeom prst="ellipse">
            <a:avLst/>
          </a:prstGeom>
          <a:solidFill>
            <a:srgbClr val="B64C3A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3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163" y="223401"/>
            <a:ext cx="5413248" cy="47975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3" y="564777"/>
            <a:ext cx="11141500" cy="5741894"/>
          </a:xfrm>
        </p:spPr>
        <p:txBody>
          <a:bodyPr anchor="ctr">
            <a:noAutofit/>
          </a:bodyPr>
          <a:lstStyle/>
          <a:p>
            <a:pPr marL="449263" indent="-449263" algn="just">
              <a:buFont typeface="+mj-lt"/>
              <a:buAutoNum type="alphaUcPeriod"/>
            </a:pPr>
            <a:r>
              <a:rPr lang="es-GT" sz="3800" dirty="0"/>
              <a:t>Jesús al llegar a Betsaida, un grupo de personas trajo ante Él, a un hombre ciego, V.22-24.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Ellos le rogaron que lo tocase (al ciego).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Jesús honró la petición de ellos, toma al hombre de la mano y lo saca del poblado.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Jesús realizó tres acciones: Escupió en los ojos del hombre, le puso las manos encima, y le preguntó que veía.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hombre podía ver ya, pero no con claridad. (Jesús lo sanó gradualmente) 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74074"/>
            <a:ext cx="11166764" cy="6082144"/>
          </a:xfrm>
        </p:spPr>
        <p:txBody>
          <a:bodyPr anchor="ctr">
            <a:normAutofit/>
          </a:bodyPr>
          <a:lstStyle/>
          <a:p>
            <a:pPr marL="536575" lvl="1" indent="-536575" algn="just">
              <a:buFont typeface="+mj-lt"/>
              <a:buAutoNum type="alphaUcPeriod" startAt="2"/>
            </a:pPr>
            <a:r>
              <a:rPr lang="es-GT" sz="3800" dirty="0" smtClean="0"/>
              <a:t>Jesús </a:t>
            </a:r>
            <a:r>
              <a:rPr lang="es-GT" sz="3800" dirty="0"/>
              <a:t>completa la sanidad del hombre que estaba ciego, V.25-26. </a:t>
            </a:r>
          </a:p>
          <a:p>
            <a:pPr marL="987425" lvl="2" indent="-450850" algn="just">
              <a:buFont typeface="+mj-lt"/>
              <a:buAutoNum type="arabicParenR"/>
            </a:pPr>
            <a:r>
              <a:rPr lang="es-GT" sz="3600" dirty="0"/>
              <a:t>Él le puso las manos sobre los ojos y recuperó la vista.</a:t>
            </a:r>
          </a:p>
          <a:p>
            <a:pPr marL="987425" lvl="2" indent="-450850" algn="just">
              <a:buFont typeface="+mj-lt"/>
              <a:buAutoNum type="arabicParenR"/>
            </a:pPr>
            <a:r>
              <a:rPr lang="es-GT" sz="3600" dirty="0"/>
              <a:t>Él le dio la orden de no contar a nadie lo que le había sucedido. Razones: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400" dirty="0"/>
              <a:t>Para que no lo vieran como un Mesías que podría desafiar a Roma.</a:t>
            </a:r>
          </a:p>
          <a:p>
            <a:pPr marL="1444625" lvl="3" indent="-450850" algn="just">
              <a:buFont typeface="+mj-lt"/>
              <a:buAutoNum type="alphaLcParenR"/>
            </a:pPr>
            <a:r>
              <a:rPr lang="es-GT" sz="3400" dirty="0"/>
              <a:t>Para proclamar el reino de Dios.</a:t>
            </a:r>
          </a:p>
          <a:p>
            <a:pPr marL="1444625" lvl="3" indent="-450850" algn="just">
              <a:buFont typeface="+mj-lt"/>
              <a:buAutoNum type="alphaLcParenR"/>
            </a:pPr>
            <a:r>
              <a:rPr lang="es-GT" sz="3400" dirty="0"/>
              <a:t>Para abrir los ojos espirituales de los seres humanos a fin de ver la salvación del Señor</a:t>
            </a:r>
            <a:r>
              <a:rPr lang="es-GT" sz="3400" dirty="0" smtClean="0"/>
              <a:t>.</a:t>
            </a:r>
            <a:endParaRPr lang="es-GT" sz="3400" dirty="0"/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04D845-64F1-4401-B19E-1B0D9839C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1" y="564776"/>
            <a:ext cx="11161059" cy="5755342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Este milagro nos sirve para recordar quien es Jesús: nuestro Salvador y Redentor, puesto que creemos en los milagros, proclamemos a Jesús como Salvador y Señor. </a:t>
            </a:r>
          </a:p>
        </p:txBody>
      </p:sp>
    </p:spTree>
    <p:extLst>
      <p:ext uri="{BB962C8B-B14F-4D97-AF65-F5344CB8AC3E}">
        <p14:creationId xmlns:p14="http://schemas.microsoft.com/office/powerpoint/2010/main" val="23409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929" y="215152"/>
            <a:ext cx="5405718" cy="4787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63236" y="1160529"/>
            <a:ext cx="5832764" cy="4242740"/>
          </a:xfrm>
        </p:spPr>
        <p:txBody>
          <a:bodyPr anchor="ctr">
            <a:normAutofit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CIEGO LLAMA A JESÚS</a:t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Marcos 10:46-52.</a:t>
            </a:r>
            <a:endParaRPr lang="es-GT" sz="40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8641696" y="5124569"/>
            <a:ext cx="1112183" cy="953502"/>
          </a:xfrm>
          <a:prstGeom prst="ellipse">
            <a:avLst/>
          </a:prstGeom>
          <a:solidFill>
            <a:srgbClr val="B64C3A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3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s-GT" sz="4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8470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51328"/>
            <a:ext cx="11180618" cy="5768789"/>
          </a:xfrm>
        </p:spPr>
        <p:txBody>
          <a:bodyPr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800" dirty="0"/>
              <a:t>Jesús pasa junto a un ciego llamado Bartimeo, el cual pedía limosna junto al camino, V.46-48.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Bartimeo al saber que era Jesús que estaba pasando acciona:</a:t>
            </a:r>
          </a:p>
          <a:p>
            <a:pPr marL="1538288" lvl="2" indent="-623888" algn="just">
              <a:buFont typeface="+mj-lt"/>
              <a:buAutoNum type="alphaLcParenR"/>
            </a:pPr>
            <a:r>
              <a:rPr lang="es-GT" sz="3400" dirty="0"/>
              <a:t>El se determinó en alcanzar a Jesús, “el clamaba mucho más”.</a:t>
            </a:r>
          </a:p>
          <a:p>
            <a:pPr marL="1538288" lvl="2" indent="-623888" algn="just">
              <a:buFont typeface="+mj-lt"/>
              <a:buAutoNum type="alphaLcParenR"/>
            </a:pPr>
            <a:r>
              <a:rPr lang="es-GT" sz="3400" dirty="0"/>
              <a:t>El sabia quien era Jesús, “Hijo de David”.  Se trata de un título Mesiánico, 2 Samuel 7:8-16; Isaías 11:1-2.</a:t>
            </a:r>
          </a:p>
          <a:p>
            <a:pPr marL="1538288" lvl="2" indent="-623888" algn="just">
              <a:buFont typeface="+mj-lt"/>
              <a:buAutoNum type="alphaLcParenR"/>
            </a:pPr>
            <a:r>
              <a:rPr lang="es-GT" sz="3400" dirty="0"/>
              <a:t>El vino con humildad a Jesús, “ten misericordia de mí”.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Bartimeo no dejó que lo callaran, V.48.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852</Words>
  <Application>Microsoft Office PowerPoint</Application>
  <PresentationFormat>Panorámica</PresentationFormat>
  <Paragraphs>56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JESÚS DA VISTA A LOS CIEGOS</vt:lpstr>
      <vt:lpstr>VERDAD CENTRAL: “Jesús puede sanar la ceguera física y la ceguera espiritual”.</vt:lpstr>
      <vt:lpstr>INTRODUCCIÓN</vt:lpstr>
      <vt:lpstr>LLEVAN A UN CIEGO ANTE JESÚS Marcos 8:22-26. </vt:lpstr>
      <vt:lpstr>Presentación de PowerPoint</vt:lpstr>
      <vt:lpstr>Presentación de PowerPoint</vt:lpstr>
      <vt:lpstr>Presentación de PowerPoint</vt:lpstr>
      <vt:lpstr>UN CIEGO LLAMA A JESÚS Marcos 10:46-52.</vt:lpstr>
      <vt:lpstr>Presentación de PowerPoint</vt:lpstr>
      <vt:lpstr>Presentación de PowerPoint</vt:lpstr>
      <vt:lpstr>Presentación de PowerPoint</vt:lpstr>
      <vt:lpstr>JESÚS VE A UN CIEGO Juan 9:1-11.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149</cp:revision>
  <dcterms:created xsi:type="dcterms:W3CDTF">2016-11-16T00:59:54Z</dcterms:created>
  <dcterms:modified xsi:type="dcterms:W3CDTF">2019-02-25T00:14:28Z</dcterms:modified>
</cp:coreProperties>
</file>