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66" r:id="rId5"/>
    <p:sldId id="267" r:id="rId6"/>
    <p:sldId id="261" r:id="rId7"/>
    <p:sldId id="262" r:id="rId8"/>
    <p:sldId id="263" r:id="rId9"/>
    <p:sldId id="259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3188"/>
    <a:srgbClr val="1227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53" y="3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1D90-1AE0-41C2-805F-188660A33214}" type="datetimeFigureOut">
              <a:rPr lang="es-ES" smtClean="0"/>
              <a:t>22/02/2017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49F8C-B078-4BA8-81EE-2DB4E93B201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648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1D90-1AE0-41C2-805F-188660A33214}" type="datetimeFigureOut">
              <a:rPr lang="es-ES" smtClean="0"/>
              <a:t>22/02/2017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49F8C-B078-4BA8-81EE-2DB4E93B201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0109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1D90-1AE0-41C2-805F-188660A33214}" type="datetimeFigureOut">
              <a:rPr lang="es-ES" smtClean="0"/>
              <a:t>22/02/2017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49F8C-B078-4BA8-81EE-2DB4E93B201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3031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1D90-1AE0-41C2-805F-188660A33214}" type="datetimeFigureOut">
              <a:rPr lang="es-ES" smtClean="0"/>
              <a:t>22/02/2017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49F8C-B078-4BA8-81EE-2DB4E93B201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359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1D90-1AE0-41C2-805F-188660A33214}" type="datetimeFigureOut">
              <a:rPr lang="es-ES" smtClean="0"/>
              <a:t>22/02/2017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49F8C-B078-4BA8-81EE-2DB4E93B201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002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1D90-1AE0-41C2-805F-188660A33214}" type="datetimeFigureOut">
              <a:rPr lang="es-ES" smtClean="0"/>
              <a:t>22/02/2017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49F8C-B078-4BA8-81EE-2DB4E93B201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8491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1D90-1AE0-41C2-805F-188660A33214}" type="datetimeFigureOut">
              <a:rPr lang="es-ES" smtClean="0"/>
              <a:t>22/02/2017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49F8C-B078-4BA8-81EE-2DB4E93B201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1009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1D90-1AE0-41C2-805F-188660A33214}" type="datetimeFigureOut">
              <a:rPr lang="es-ES" smtClean="0"/>
              <a:t>22/02/2017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49F8C-B078-4BA8-81EE-2DB4E93B201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3209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1D90-1AE0-41C2-805F-188660A33214}" type="datetimeFigureOut">
              <a:rPr lang="es-ES" smtClean="0"/>
              <a:t>22/02/2017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49F8C-B078-4BA8-81EE-2DB4E93B201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0469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1D90-1AE0-41C2-805F-188660A33214}" type="datetimeFigureOut">
              <a:rPr lang="es-ES" smtClean="0"/>
              <a:t>22/02/2017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49F8C-B078-4BA8-81EE-2DB4E93B201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1202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1D90-1AE0-41C2-805F-188660A33214}" type="datetimeFigureOut">
              <a:rPr lang="es-ES" smtClean="0"/>
              <a:t>22/02/2017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49F8C-B078-4BA8-81EE-2DB4E93B201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202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81D90-1AE0-41C2-805F-188660A33214}" type="datetimeFigureOut">
              <a:rPr lang="es-ES" smtClean="0"/>
              <a:t>22/02/2017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49F8C-B078-4BA8-81EE-2DB4E93B201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5741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517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492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487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02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75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301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790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670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205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664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MariCris</dc:creator>
  <cp:lastModifiedBy>kerstin.lundquist</cp:lastModifiedBy>
  <cp:revision>24</cp:revision>
  <dcterms:created xsi:type="dcterms:W3CDTF">2017-01-19T02:35:32Z</dcterms:created>
  <dcterms:modified xsi:type="dcterms:W3CDTF">2017-02-22T16:50:04Z</dcterms:modified>
</cp:coreProperties>
</file>