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FBA3"/>
    <a:srgbClr val="B949D7"/>
    <a:srgbClr val="CCFFCC"/>
    <a:srgbClr val="DF6911"/>
    <a:srgbClr val="1881D8"/>
    <a:srgbClr val="0B4EE5"/>
    <a:srgbClr val="F3A4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65" d="100"/>
          <a:sy n="65" d="100"/>
        </p:scale>
        <p:origin x="514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332F-56CE-4360-AA18-7B8DD4A08575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233C-A188-49A1-BDEB-2BAD7BFEFC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7154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332F-56CE-4360-AA18-7B8DD4A08575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233C-A188-49A1-BDEB-2BAD7BFEFC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045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332F-56CE-4360-AA18-7B8DD4A08575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233C-A188-49A1-BDEB-2BAD7BFEFC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6146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332F-56CE-4360-AA18-7B8DD4A08575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233C-A188-49A1-BDEB-2BAD7BFEFC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0095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332F-56CE-4360-AA18-7B8DD4A08575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233C-A188-49A1-BDEB-2BAD7BFEFC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332F-56CE-4360-AA18-7B8DD4A08575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233C-A188-49A1-BDEB-2BAD7BFEFC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1848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332F-56CE-4360-AA18-7B8DD4A08575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233C-A188-49A1-BDEB-2BAD7BFEFC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3513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332F-56CE-4360-AA18-7B8DD4A08575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233C-A188-49A1-BDEB-2BAD7BFEFC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4420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332F-56CE-4360-AA18-7B8DD4A08575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233C-A188-49A1-BDEB-2BAD7BFEFC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659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332F-56CE-4360-AA18-7B8DD4A08575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233C-A188-49A1-BDEB-2BAD7BFEFC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7428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332F-56CE-4360-AA18-7B8DD4A08575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233C-A188-49A1-BDEB-2BAD7BFEFC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752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B332F-56CE-4360-AA18-7B8DD4A08575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F233C-A188-49A1-BDEB-2BAD7BFEFC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254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532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6603200" y="6594902"/>
            <a:ext cx="2464136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©2017 hermanamargarita.com</a:t>
            </a:r>
          </a:p>
        </p:txBody>
      </p:sp>
    </p:spTree>
    <p:extLst>
      <p:ext uri="{BB962C8B-B14F-4D97-AF65-F5344CB8AC3E}">
        <p14:creationId xmlns:p14="http://schemas.microsoft.com/office/powerpoint/2010/main" val="1787545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6603200" y="6594902"/>
            <a:ext cx="2464136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©2017 hermanamargarita.com</a:t>
            </a:r>
          </a:p>
        </p:txBody>
      </p:sp>
    </p:spTree>
    <p:extLst>
      <p:ext uri="{BB962C8B-B14F-4D97-AF65-F5344CB8AC3E}">
        <p14:creationId xmlns:p14="http://schemas.microsoft.com/office/powerpoint/2010/main" val="3287375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6603200" y="6594902"/>
            <a:ext cx="2464136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©2017 hermanamargarita.com</a:t>
            </a:r>
          </a:p>
        </p:txBody>
      </p:sp>
    </p:spTree>
    <p:extLst>
      <p:ext uri="{BB962C8B-B14F-4D97-AF65-F5344CB8AC3E}">
        <p14:creationId xmlns:p14="http://schemas.microsoft.com/office/powerpoint/2010/main" val="1496377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0613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</TotalTime>
  <Words>15</Words>
  <Application>Microsoft Office PowerPoint</Application>
  <PresentationFormat>On-screen Show (4:3)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MariCris</dc:creator>
  <cp:lastModifiedBy>kerstin.lundquist</cp:lastModifiedBy>
  <cp:revision>15</cp:revision>
  <dcterms:created xsi:type="dcterms:W3CDTF">2017-03-02T21:40:44Z</dcterms:created>
  <dcterms:modified xsi:type="dcterms:W3CDTF">2017-04-26T17:53:39Z</dcterms:modified>
</cp:coreProperties>
</file>