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7" r:id="rId5"/>
    <p:sldId id="258" r:id="rId6"/>
    <p:sldId id="268" r:id="rId7"/>
    <p:sldId id="266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1FA"/>
    <a:srgbClr val="DDF6F9"/>
    <a:srgbClr val="C3FDFC"/>
    <a:srgbClr val="ECFBA3"/>
    <a:srgbClr val="B949D7"/>
    <a:srgbClr val="CCFFCC"/>
    <a:srgbClr val="DF6911"/>
    <a:srgbClr val="1881D8"/>
    <a:srgbClr val="0B4EE5"/>
    <a:srgbClr val="F3A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5" d="100"/>
          <a:sy n="65" d="100"/>
        </p:scale>
        <p:origin x="51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332F-56CE-4360-AA18-7B8DD4A08575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33C-A188-49A1-BDEB-2BAD7BFEFC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15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332F-56CE-4360-AA18-7B8DD4A08575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33C-A188-49A1-BDEB-2BAD7BFEFC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4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332F-56CE-4360-AA18-7B8DD4A08575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33C-A188-49A1-BDEB-2BAD7BFEFC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14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332F-56CE-4360-AA18-7B8DD4A08575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33C-A188-49A1-BDEB-2BAD7BFEFC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09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332F-56CE-4360-AA18-7B8DD4A08575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33C-A188-49A1-BDEB-2BAD7BFEFC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332F-56CE-4360-AA18-7B8DD4A08575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33C-A188-49A1-BDEB-2BAD7BFEFC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84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332F-56CE-4360-AA18-7B8DD4A08575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33C-A188-49A1-BDEB-2BAD7BFEFC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351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332F-56CE-4360-AA18-7B8DD4A08575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33C-A188-49A1-BDEB-2BAD7BFEFC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442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332F-56CE-4360-AA18-7B8DD4A08575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33C-A188-49A1-BDEB-2BAD7BFEFC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59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332F-56CE-4360-AA18-7B8DD4A08575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33C-A188-49A1-BDEB-2BAD7BFEFC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42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332F-56CE-4360-AA18-7B8DD4A08575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33C-A188-49A1-BDEB-2BAD7BFEFC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75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332F-56CE-4360-AA18-7B8DD4A08575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F233C-A188-49A1-BDEB-2BAD7BFEFC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5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3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601861" y="6594902"/>
            <a:ext cx="2379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352617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corazon misionero ppt 4 v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601861" y="6594902"/>
            <a:ext cx="2379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328737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601861" y="6594902"/>
            <a:ext cx="2379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310614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601861" y="6594902"/>
            <a:ext cx="2379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149637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CRISTINA\2017\CORAZON MISIONERO\mpa pabl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"/>
          <a:stretch/>
        </p:blipFill>
        <p:spPr bwMode="auto">
          <a:xfrm>
            <a:off x="143301" y="790574"/>
            <a:ext cx="8896352" cy="595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72"/>
          <a:stretch/>
        </p:blipFill>
        <p:spPr>
          <a:xfrm>
            <a:off x="-39138" y="0"/>
            <a:ext cx="9144000" cy="790574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6601861" y="6594902"/>
            <a:ext cx="2379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237108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esktop\corazon misionero ppt 4 v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601861" y="6594902"/>
            <a:ext cx="2379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108850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613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939</TotalTime>
  <Words>30</Words>
  <Application>Microsoft Office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MariCris</dc:creator>
  <cp:lastModifiedBy>kerstin.lundquist</cp:lastModifiedBy>
  <cp:revision>20</cp:revision>
  <dcterms:created xsi:type="dcterms:W3CDTF">2017-03-02T21:40:44Z</dcterms:created>
  <dcterms:modified xsi:type="dcterms:W3CDTF">2017-04-26T17:48:53Z</dcterms:modified>
</cp:coreProperties>
</file>