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E4C1"/>
    <a:srgbClr val="F260A9"/>
    <a:srgbClr val="993300"/>
    <a:srgbClr val="D47F22"/>
    <a:srgbClr val="3D1C68"/>
    <a:srgbClr val="4545C7"/>
    <a:srgbClr val="5748C4"/>
    <a:srgbClr val="6A32BC"/>
    <a:srgbClr val="EB3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38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07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9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53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27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42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50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16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34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76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F1AD-497A-41C5-8CBB-12DEECE818CB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FF42-E23C-475F-8278-FF60675AA67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57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7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  <p:pic>
        <p:nvPicPr>
          <p:cNvPr id="4" name="Picture 2" descr="F:\CRISTINA\2017\CORAZON MISIONERO\HE_22B Pab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2"/>
          <p:cNvSpPr/>
          <p:nvPr/>
        </p:nvSpPr>
        <p:spPr>
          <a:xfrm>
            <a:off x="190500" y="190500"/>
            <a:ext cx="8763000" cy="6488596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3 Rectángulo"/>
          <p:cNvSpPr/>
          <p:nvPr/>
        </p:nvSpPr>
        <p:spPr>
          <a:xfrm>
            <a:off x="6588978" y="6630049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14762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  <p:pic>
        <p:nvPicPr>
          <p:cNvPr id="4" name="Picture 2" descr="F:\CRISTINA\2017\CORAZON MISIONERO\P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2"/>
          <p:cNvSpPr/>
          <p:nvPr/>
        </p:nvSpPr>
        <p:spPr>
          <a:xfrm>
            <a:off x="190500" y="190500"/>
            <a:ext cx="8763000" cy="6488596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3 Rectángulo"/>
          <p:cNvSpPr/>
          <p:nvPr/>
        </p:nvSpPr>
        <p:spPr>
          <a:xfrm>
            <a:off x="6636450" y="6617423"/>
            <a:ext cx="23791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267260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601861" y="6594902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  <p:pic>
        <p:nvPicPr>
          <p:cNvPr id="5" name="Picture 2" descr="F:\CRISTINA\2017\CORAZON MISIONERO\P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0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2"/>
          <p:cNvSpPr/>
          <p:nvPr/>
        </p:nvSpPr>
        <p:spPr>
          <a:xfrm>
            <a:off x="190500" y="190500"/>
            <a:ext cx="8763000" cy="6488596"/>
          </a:xfrm>
          <a:prstGeom prst="rect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Rectángulo"/>
          <p:cNvSpPr/>
          <p:nvPr/>
        </p:nvSpPr>
        <p:spPr>
          <a:xfrm>
            <a:off x="6608912" y="6613598"/>
            <a:ext cx="2379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©2017 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5418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0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96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30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11</cp:revision>
  <dcterms:created xsi:type="dcterms:W3CDTF">2017-03-02T22:30:20Z</dcterms:created>
  <dcterms:modified xsi:type="dcterms:W3CDTF">2017-05-19T00:55:32Z</dcterms:modified>
</cp:coreProperties>
</file>