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2" r:id="rId4"/>
    <p:sldId id="263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E4C1"/>
    <a:srgbClr val="F260A9"/>
    <a:srgbClr val="993300"/>
    <a:srgbClr val="D47F22"/>
    <a:srgbClr val="3D1C68"/>
    <a:srgbClr val="4545C7"/>
    <a:srgbClr val="5748C4"/>
    <a:srgbClr val="6A32BC"/>
    <a:srgbClr val="EB3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514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338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707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79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753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27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42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450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16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234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76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EF1AD-497A-41C5-8CBB-12DEECE818CB}" type="datetimeFigureOut">
              <a:rPr lang="es-ES" smtClean="0"/>
              <a:t>18/05/2017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DFF42-E23C-475F-8278-FF60675AA67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557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78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  <p:pic>
        <p:nvPicPr>
          <p:cNvPr id="4" name="Picture 2" descr="F:\CRISTINA\2017\CORAZON MISIONERO\HE_22B Pab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2"/>
          <p:cNvSpPr/>
          <p:nvPr/>
        </p:nvSpPr>
        <p:spPr>
          <a:xfrm>
            <a:off x="190500" y="190500"/>
            <a:ext cx="8763000" cy="6488596"/>
          </a:xfrm>
          <a:prstGeom prst="rect">
            <a:avLst/>
          </a:prstGeom>
          <a:noFill/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3 Rectángulo"/>
          <p:cNvSpPr/>
          <p:nvPr/>
        </p:nvSpPr>
        <p:spPr>
          <a:xfrm>
            <a:off x="6588978" y="6630049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14762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  <p:pic>
        <p:nvPicPr>
          <p:cNvPr id="4" name="Picture 2" descr="F:\CRISTINA\2017\CORAZON MISIONERO\P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2"/>
          <p:cNvSpPr/>
          <p:nvPr/>
        </p:nvSpPr>
        <p:spPr>
          <a:xfrm>
            <a:off x="190500" y="190500"/>
            <a:ext cx="8763000" cy="6488596"/>
          </a:xfrm>
          <a:prstGeom prst="rect">
            <a:avLst/>
          </a:prstGeom>
          <a:noFill/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3 Rectángulo"/>
          <p:cNvSpPr/>
          <p:nvPr/>
        </p:nvSpPr>
        <p:spPr>
          <a:xfrm>
            <a:off x="6636450" y="6617423"/>
            <a:ext cx="237917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267260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601861" y="6594902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  <p:pic>
        <p:nvPicPr>
          <p:cNvPr id="5" name="Picture 2" descr="F:\CRISTINA\2017\CORAZON MISIONERO\P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0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2"/>
          <p:cNvSpPr/>
          <p:nvPr/>
        </p:nvSpPr>
        <p:spPr>
          <a:xfrm>
            <a:off x="190500" y="190500"/>
            <a:ext cx="8763000" cy="6488596"/>
          </a:xfrm>
          <a:prstGeom prst="rect">
            <a:avLst/>
          </a:prstGeom>
          <a:noFill/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3 Rectángulo"/>
          <p:cNvSpPr/>
          <p:nvPr/>
        </p:nvSpPr>
        <p:spPr>
          <a:xfrm>
            <a:off x="6608912" y="6613598"/>
            <a:ext cx="2379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©2017 hermanamargarita.com</a:t>
            </a:r>
          </a:p>
        </p:txBody>
      </p:sp>
    </p:spTree>
    <p:extLst>
      <p:ext uri="{BB962C8B-B14F-4D97-AF65-F5344CB8AC3E}">
        <p14:creationId xmlns:p14="http://schemas.microsoft.com/office/powerpoint/2010/main" val="5418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0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796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30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11</cp:revision>
  <dcterms:created xsi:type="dcterms:W3CDTF">2017-03-02T22:30:20Z</dcterms:created>
  <dcterms:modified xsi:type="dcterms:W3CDTF">2017-05-19T00:55:32Z</dcterms:modified>
</cp:coreProperties>
</file>