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E4C1"/>
    <a:srgbClr val="F260A9"/>
    <a:srgbClr val="993300"/>
    <a:srgbClr val="D47F22"/>
    <a:srgbClr val="3D1C68"/>
    <a:srgbClr val="4545C7"/>
    <a:srgbClr val="5748C4"/>
    <a:srgbClr val="6A32BC"/>
    <a:srgbClr val="EB3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5" d="100"/>
          <a:sy n="65" d="100"/>
        </p:scale>
        <p:origin x="51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99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3387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7077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79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753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627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5428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450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2168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234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4766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EF1AD-497A-41C5-8CBB-12DEECE818CB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5575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378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796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337041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288536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926668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323681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1814739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2672607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54185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1476275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40</Words>
  <Application>Microsoft Office PowerPoint</Application>
  <PresentationFormat>On-screen Show (4:3)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10</cp:revision>
  <dcterms:created xsi:type="dcterms:W3CDTF">2017-03-02T22:30:20Z</dcterms:created>
  <dcterms:modified xsi:type="dcterms:W3CDTF">2017-04-26T17:46:12Z</dcterms:modified>
</cp:coreProperties>
</file>