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6911"/>
    <a:srgbClr val="1881D8"/>
    <a:srgbClr val="0B4EE5"/>
    <a:srgbClr val="F3A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51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15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04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14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09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84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351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42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659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42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75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5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3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178754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328737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149637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510240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2800906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275202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0613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30</Words>
  <Application>Microsoft Office PowerPoint</Application>
  <PresentationFormat>On-screen Show (4:3)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9</cp:revision>
  <dcterms:created xsi:type="dcterms:W3CDTF">2017-03-02T21:40:44Z</dcterms:created>
  <dcterms:modified xsi:type="dcterms:W3CDTF">2017-04-26T17:43:43Z</dcterms:modified>
</cp:coreProperties>
</file>