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6911"/>
    <a:srgbClr val="1881D8"/>
    <a:srgbClr val="0B4EE5"/>
    <a:srgbClr val="F3A4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65" d="100"/>
          <a:sy n="65" d="100"/>
        </p:scale>
        <p:origin x="51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715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045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6146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009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184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3513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4420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659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7428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752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25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532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6601861" y="6594902"/>
            <a:ext cx="2379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©2017 hermanamargarita.com</a:t>
            </a:r>
          </a:p>
        </p:txBody>
      </p:sp>
    </p:spTree>
    <p:extLst>
      <p:ext uri="{BB962C8B-B14F-4D97-AF65-F5344CB8AC3E}">
        <p14:creationId xmlns:p14="http://schemas.microsoft.com/office/powerpoint/2010/main" val="1787545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6601861" y="6594902"/>
            <a:ext cx="2379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©2017 hermanamargarita.com</a:t>
            </a:r>
          </a:p>
        </p:txBody>
      </p:sp>
    </p:spTree>
    <p:extLst>
      <p:ext uri="{BB962C8B-B14F-4D97-AF65-F5344CB8AC3E}">
        <p14:creationId xmlns:p14="http://schemas.microsoft.com/office/powerpoint/2010/main" val="3287375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6601861" y="6594902"/>
            <a:ext cx="2379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©2017 hermanamargarita.com</a:t>
            </a:r>
          </a:p>
        </p:txBody>
      </p:sp>
    </p:spTree>
    <p:extLst>
      <p:ext uri="{BB962C8B-B14F-4D97-AF65-F5344CB8AC3E}">
        <p14:creationId xmlns:p14="http://schemas.microsoft.com/office/powerpoint/2010/main" val="1496377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6601861" y="6594902"/>
            <a:ext cx="2379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©2017 hermanamargarita.com</a:t>
            </a:r>
          </a:p>
        </p:txBody>
      </p:sp>
    </p:spTree>
    <p:extLst>
      <p:ext uri="{BB962C8B-B14F-4D97-AF65-F5344CB8AC3E}">
        <p14:creationId xmlns:p14="http://schemas.microsoft.com/office/powerpoint/2010/main" val="510240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6601861" y="6594902"/>
            <a:ext cx="2379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©2017 hermanamargarita.com</a:t>
            </a:r>
          </a:p>
        </p:txBody>
      </p:sp>
    </p:spTree>
    <p:extLst>
      <p:ext uri="{BB962C8B-B14F-4D97-AF65-F5344CB8AC3E}">
        <p14:creationId xmlns:p14="http://schemas.microsoft.com/office/powerpoint/2010/main" val="2800906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6601861" y="6594902"/>
            <a:ext cx="2379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©2017 hermanamargarita.com</a:t>
            </a:r>
          </a:p>
        </p:txBody>
      </p:sp>
    </p:spTree>
    <p:extLst>
      <p:ext uri="{BB962C8B-B14F-4D97-AF65-F5344CB8AC3E}">
        <p14:creationId xmlns:p14="http://schemas.microsoft.com/office/powerpoint/2010/main" val="2752021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0613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30</Words>
  <Application>Microsoft Office PowerPoint</Application>
  <PresentationFormat>On-screen Show (4:3)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9</cp:revision>
  <dcterms:created xsi:type="dcterms:W3CDTF">2017-03-02T21:40:44Z</dcterms:created>
  <dcterms:modified xsi:type="dcterms:W3CDTF">2017-04-26T17:43:43Z</dcterms:modified>
</cp:coreProperties>
</file>