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58" r:id="rId5"/>
    <p:sldId id="269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600"/>
    <a:srgbClr val="E83E2C"/>
    <a:srgbClr val="E74A0B"/>
    <a:srgbClr val="FF0066"/>
    <a:srgbClr val="532476"/>
    <a:srgbClr val="578FFF"/>
    <a:srgbClr val="A46FCB"/>
    <a:srgbClr val="995FC5"/>
    <a:srgbClr val="7144E0"/>
    <a:srgbClr val="863B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3" autoAdjust="0"/>
    <p:restoredTop sz="94660"/>
  </p:normalViewPr>
  <p:slideViewPr>
    <p:cSldViewPr snapToGrid="0">
      <p:cViewPr varScale="1">
        <p:scale>
          <a:sx n="65" d="100"/>
          <a:sy n="65" d="100"/>
        </p:scale>
        <p:origin x="370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4931-0863-4D7E-8560-4859E68DA8AD}" type="datetimeFigureOut">
              <a:rPr lang="es-ES" smtClean="0"/>
              <a:t>26/04/2017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586B-58A7-4DF1-9213-8A554240CD1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4540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4931-0863-4D7E-8560-4859E68DA8AD}" type="datetimeFigureOut">
              <a:rPr lang="es-ES" smtClean="0"/>
              <a:t>26/04/2017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586B-58A7-4DF1-9213-8A554240CD1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8402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4931-0863-4D7E-8560-4859E68DA8AD}" type="datetimeFigureOut">
              <a:rPr lang="es-ES" smtClean="0"/>
              <a:t>26/04/2017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586B-58A7-4DF1-9213-8A554240CD1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1596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4931-0863-4D7E-8560-4859E68DA8AD}" type="datetimeFigureOut">
              <a:rPr lang="es-ES" smtClean="0"/>
              <a:t>26/04/2017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586B-58A7-4DF1-9213-8A554240CD1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8671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4931-0863-4D7E-8560-4859E68DA8AD}" type="datetimeFigureOut">
              <a:rPr lang="es-ES" smtClean="0"/>
              <a:t>26/04/2017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586B-58A7-4DF1-9213-8A554240CD1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8194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4931-0863-4D7E-8560-4859E68DA8AD}" type="datetimeFigureOut">
              <a:rPr lang="es-ES" smtClean="0"/>
              <a:t>26/04/2017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586B-58A7-4DF1-9213-8A554240CD1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5484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4931-0863-4D7E-8560-4859E68DA8AD}" type="datetimeFigureOut">
              <a:rPr lang="es-ES" smtClean="0"/>
              <a:t>26/04/2017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586B-58A7-4DF1-9213-8A554240CD1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7394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4931-0863-4D7E-8560-4859E68DA8AD}" type="datetimeFigureOut">
              <a:rPr lang="es-ES" smtClean="0"/>
              <a:t>26/04/2017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586B-58A7-4DF1-9213-8A554240CD1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816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4931-0863-4D7E-8560-4859E68DA8AD}" type="datetimeFigureOut">
              <a:rPr lang="es-ES" smtClean="0"/>
              <a:t>26/04/2017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586B-58A7-4DF1-9213-8A554240CD1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0494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4931-0863-4D7E-8560-4859E68DA8AD}" type="datetimeFigureOut">
              <a:rPr lang="es-ES" smtClean="0"/>
              <a:t>26/04/2017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586B-58A7-4DF1-9213-8A554240CD1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7652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4931-0863-4D7E-8560-4859E68DA8AD}" type="datetimeFigureOut">
              <a:rPr lang="es-ES" smtClean="0"/>
              <a:t>26/04/2017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586B-58A7-4DF1-9213-8A554240CD1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9153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A4931-0863-4D7E-8560-4859E68DA8AD}" type="datetimeFigureOut">
              <a:rPr lang="es-ES" smtClean="0"/>
              <a:t>26/04/2017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8586B-58A7-4DF1-9213-8A554240CD1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8460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556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6601861" y="6594902"/>
            <a:ext cx="23791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©2017 hermanamargarita.com</a:t>
            </a:r>
          </a:p>
        </p:txBody>
      </p:sp>
    </p:spTree>
    <p:extLst>
      <p:ext uri="{BB962C8B-B14F-4D97-AF65-F5344CB8AC3E}">
        <p14:creationId xmlns:p14="http://schemas.microsoft.com/office/powerpoint/2010/main" val="3597828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6601861" y="6594902"/>
            <a:ext cx="23791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©2017 hermanamargarita.com</a:t>
            </a:r>
          </a:p>
        </p:txBody>
      </p:sp>
    </p:spTree>
    <p:extLst>
      <p:ext uri="{BB962C8B-B14F-4D97-AF65-F5344CB8AC3E}">
        <p14:creationId xmlns:p14="http://schemas.microsoft.com/office/powerpoint/2010/main" val="1412973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6601861" y="6582202"/>
            <a:ext cx="23791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©2017 hermanamargarita.com</a:t>
            </a:r>
          </a:p>
        </p:txBody>
      </p:sp>
    </p:spTree>
    <p:extLst>
      <p:ext uri="{BB962C8B-B14F-4D97-AF65-F5344CB8AC3E}">
        <p14:creationId xmlns:p14="http://schemas.microsoft.com/office/powerpoint/2010/main" val="4026030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6601861" y="6594902"/>
            <a:ext cx="23791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©2017 hermanamargarita.com</a:t>
            </a:r>
          </a:p>
        </p:txBody>
      </p:sp>
    </p:spTree>
    <p:extLst>
      <p:ext uri="{BB962C8B-B14F-4D97-AF65-F5344CB8AC3E}">
        <p14:creationId xmlns:p14="http://schemas.microsoft.com/office/powerpoint/2010/main" val="821317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78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601861" y="6594902"/>
            <a:ext cx="23791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©2017 hermanamargarita.com</a:t>
            </a:r>
          </a:p>
        </p:txBody>
      </p:sp>
    </p:spTree>
    <p:extLst>
      <p:ext uri="{BB962C8B-B14F-4D97-AF65-F5344CB8AC3E}">
        <p14:creationId xmlns:p14="http://schemas.microsoft.com/office/powerpoint/2010/main" val="455971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6601861" y="6594902"/>
            <a:ext cx="23791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©2017 hermanamargarita.com</a:t>
            </a:r>
          </a:p>
        </p:txBody>
      </p:sp>
    </p:spTree>
    <p:extLst>
      <p:ext uri="{BB962C8B-B14F-4D97-AF65-F5344CB8AC3E}">
        <p14:creationId xmlns:p14="http://schemas.microsoft.com/office/powerpoint/2010/main" val="3691385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6601861" y="6594902"/>
            <a:ext cx="23791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©2017 hermanamargarita.com</a:t>
            </a:r>
          </a:p>
        </p:txBody>
      </p:sp>
    </p:spTree>
    <p:extLst>
      <p:ext uri="{BB962C8B-B14F-4D97-AF65-F5344CB8AC3E}">
        <p14:creationId xmlns:p14="http://schemas.microsoft.com/office/powerpoint/2010/main" val="2591176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6601861" y="6594902"/>
            <a:ext cx="23791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©2017 hermanamargarita.com</a:t>
            </a:r>
          </a:p>
        </p:txBody>
      </p:sp>
    </p:spTree>
    <p:extLst>
      <p:ext uri="{BB962C8B-B14F-4D97-AF65-F5344CB8AC3E}">
        <p14:creationId xmlns:p14="http://schemas.microsoft.com/office/powerpoint/2010/main" val="3935840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6601861" y="6594902"/>
            <a:ext cx="23791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©2017 hermanamargarita.com</a:t>
            </a:r>
          </a:p>
        </p:txBody>
      </p:sp>
    </p:spTree>
    <p:extLst>
      <p:ext uri="{BB962C8B-B14F-4D97-AF65-F5344CB8AC3E}">
        <p14:creationId xmlns:p14="http://schemas.microsoft.com/office/powerpoint/2010/main" val="3749186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6601861" y="6594902"/>
            <a:ext cx="23791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©2017 hermanamargarita.com</a:t>
            </a:r>
          </a:p>
        </p:txBody>
      </p:sp>
    </p:spTree>
    <p:extLst>
      <p:ext uri="{BB962C8B-B14F-4D97-AF65-F5344CB8AC3E}">
        <p14:creationId xmlns:p14="http://schemas.microsoft.com/office/powerpoint/2010/main" val="2449623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6601861" y="6594902"/>
            <a:ext cx="23791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©2017 hermanamargarita.com</a:t>
            </a:r>
          </a:p>
        </p:txBody>
      </p:sp>
    </p:spTree>
    <p:extLst>
      <p:ext uri="{BB962C8B-B14F-4D97-AF65-F5344CB8AC3E}">
        <p14:creationId xmlns:p14="http://schemas.microsoft.com/office/powerpoint/2010/main" val="217064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6601861" y="6594902"/>
            <a:ext cx="23791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©2017 hermanamargarita.com</a:t>
            </a:r>
          </a:p>
        </p:txBody>
      </p:sp>
    </p:spTree>
    <p:extLst>
      <p:ext uri="{BB962C8B-B14F-4D97-AF65-F5344CB8AC3E}">
        <p14:creationId xmlns:p14="http://schemas.microsoft.com/office/powerpoint/2010/main" val="36720857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266</TotalTime>
  <Words>60</Words>
  <Application>Microsoft Office PowerPoint</Application>
  <PresentationFormat>On-screen Show (4:3)</PresentationFormat>
  <Paragraphs>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MariCris</dc:creator>
  <cp:lastModifiedBy>kerstin.lundquist</cp:lastModifiedBy>
  <cp:revision>14</cp:revision>
  <dcterms:created xsi:type="dcterms:W3CDTF">2017-03-01T22:04:44Z</dcterms:created>
  <dcterms:modified xsi:type="dcterms:W3CDTF">2017-04-26T17:19:17Z</dcterms:modified>
</cp:coreProperties>
</file>