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1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20 para IMG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0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20 para IMG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95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20 para IMG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39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20 para IMG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66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20 para IMG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213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25</cp:revision>
  <dcterms:created xsi:type="dcterms:W3CDTF">2018-02-08T16:52:17Z</dcterms:created>
  <dcterms:modified xsi:type="dcterms:W3CDTF">2018-02-20T04:39:01Z</dcterms:modified>
</cp:coreProperties>
</file>