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912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0112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9573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1013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2296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1343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389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4942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5095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3365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5333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7369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3900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CRISTINA\2018\AVENTURAS DE FE\ppts completar\PPT AVE FE 20 para IMG\Diapositiva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801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CRISTINA\2018\AVENTURAS DE FE\ppts completar\PPT AVE FE 20 para IMG\Diapositiva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5956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:\CRISTINA\2018\AVENTURAS DE FE\ppts completar\PPT AVE FE 20 para IMG\Diapositiva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8393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:\CRISTINA\2018\AVENTURAS DE FE\ppts completar\PPT AVE FE 20 para IMG\Diapositiva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4666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:\CRISTINA\2018\AVENTURAS DE FE\ppts completar\PPT AVE FE 20 para IMG\Diapositiva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42132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MariCris</dc:creator>
  <cp:lastModifiedBy>kerstin.lundquist</cp:lastModifiedBy>
  <cp:revision>25</cp:revision>
  <dcterms:created xsi:type="dcterms:W3CDTF">2018-02-08T16:52:17Z</dcterms:created>
  <dcterms:modified xsi:type="dcterms:W3CDTF">2018-02-20T04:39:01Z</dcterms:modified>
</cp:coreProperties>
</file>