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907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0112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957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013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22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1343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3892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4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5095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3365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53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736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AD460-9E46-4CAE-95B7-7574AF882A8E}" type="datetimeFigureOut">
              <a:rPr lang="es-ES" smtClean="0"/>
              <a:t>19/02/2018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FBCD7-BE05-4E77-8AE4-65D273097FA6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390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CRISTINA\2018\AVENTURAS DE FE\ppts completar\PPT AVE FE 19 para IMA\Diapositiv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8747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CRISTINA\2018\AVENTURAS DE FE\ppts completar\PPT AVE FE 19 para IMA\Diapositiv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8399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8\AVENTURAS DE FE\ppts completar\PPT AVE FE 9 para IMA\Diapositiv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161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RISTINA\2018\AVENTURAS DE FE\ppts completar\PPT AVE FE 9 para IMA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4321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CRISTINA\2018\AVENTURAS DE FE\ppts completar\PPT AVE FE 19 para IMA\Diapositiv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96104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CRISTINA\2018\AVENTURAS DE FE\ppts completar\PPT AVE FE 19 para IMA\Diapositiva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810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CRISTINA\2018\AVENTURAS DE FE\ppts completar\PPT AVE FE 19 para IMA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9003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F:\CRISTINA\2018\AVENTURAS DE FE\ppts completar\PPT AVE FE 16 para IMG\Diapositiva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F:\CRISTINA\2018\AVENTURAS DE FE\ppts completar\PPT AVE FE 19 para IMA\Diapositiva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4" t="2998" r="411" b="1234"/>
          <a:stretch/>
        </p:blipFill>
        <p:spPr bwMode="auto">
          <a:xfrm>
            <a:off x="71500" y="116632"/>
            <a:ext cx="9001000" cy="666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3026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MariCris</dc:creator>
  <cp:lastModifiedBy>kerstin.lundquist</cp:lastModifiedBy>
  <cp:revision>27</cp:revision>
  <dcterms:created xsi:type="dcterms:W3CDTF">2018-02-08T16:52:17Z</dcterms:created>
  <dcterms:modified xsi:type="dcterms:W3CDTF">2018-02-20T04:36:34Z</dcterms:modified>
</cp:coreProperties>
</file>