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18 para IMA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267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18 para IMA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209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18 para IMA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9794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18 para IMA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99891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18 para IMA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7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0264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23</cp:revision>
  <dcterms:created xsi:type="dcterms:W3CDTF">2018-02-08T16:52:17Z</dcterms:created>
  <dcterms:modified xsi:type="dcterms:W3CDTF">2018-02-20T04:27:54Z</dcterms:modified>
</cp:coreProperties>
</file>