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17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76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17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1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17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025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17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29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17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78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17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808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CRISTINA\2018\AVENTURAS DE FE\ppts completar\PPT AVE FE 17 para IMA\Diapositiv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0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7448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22</cp:revision>
  <dcterms:created xsi:type="dcterms:W3CDTF">2018-02-08T16:52:17Z</dcterms:created>
  <dcterms:modified xsi:type="dcterms:W3CDTF">2018-02-20T04:25:29Z</dcterms:modified>
</cp:coreProperties>
</file>